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x="13004800" cy="9753600"/>
  <p:notesSz cx="6858000" cy="9144000"/>
  <p:defaultTextStyle>
    <a:lvl1pPr algn="ctr" defTabSz="584200">
      <a:defRPr sz="4000">
        <a:solidFill>
          <a:srgbClr val="FFFFFF"/>
        </a:solidFill>
        <a:latin typeface="+mn-lt"/>
        <a:ea typeface="+mn-ea"/>
        <a:cs typeface="+mn-cs"/>
        <a:sym typeface="Avenir Light"/>
      </a:defRPr>
    </a:lvl1pPr>
    <a:lvl2pPr indent="228600" algn="ctr" defTabSz="584200">
      <a:defRPr sz="4000">
        <a:solidFill>
          <a:srgbClr val="FFFFFF"/>
        </a:solidFill>
        <a:latin typeface="+mn-lt"/>
        <a:ea typeface="+mn-ea"/>
        <a:cs typeface="+mn-cs"/>
        <a:sym typeface="Avenir Light"/>
      </a:defRPr>
    </a:lvl2pPr>
    <a:lvl3pPr indent="457200" algn="ctr" defTabSz="584200">
      <a:defRPr sz="4000">
        <a:solidFill>
          <a:srgbClr val="FFFFFF"/>
        </a:solidFill>
        <a:latin typeface="+mn-lt"/>
        <a:ea typeface="+mn-ea"/>
        <a:cs typeface="+mn-cs"/>
        <a:sym typeface="Avenir Light"/>
      </a:defRPr>
    </a:lvl3pPr>
    <a:lvl4pPr indent="685800" algn="ctr" defTabSz="584200">
      <a:defRPr sz="4000">
        <a:solidFill>
          <a:srgbClr val="FFFFFF"/>
        </a:solidFill>
        <a:latin typeface="+mn-lt"/>
        <a:ea typeface="+mn-ea"/>
        <a:cs typeface="+mn-cs"/>
        <a:sym typeface="Avenir Light"/>
      </a:defRPr>
    </a:lvl4pPr>
    <a:lvl5pPr indent="914400" algn="ctr" defTabSz="584200">
      <a:defRPr sz="4000">
        <a:solidFill>
          <a:srgbClr val="FFFFFF"/>
        </a:solidFill>
        <a:latin typeface="+mn-lt"/>
        <a:ea typeface="+mn-ea"/>
        <a:cs typeface="+mn-cs"/>
        <a:sym typeface="Avenir Light"/>
      </a:defRPr>
    </a:lvl5pPr>
    <a:lvl6pPr indent="1143000" algn="ctr" defTabSz="584200">
      <a:defRPr sz="4000">
        <a:solidFill>
          <a:srgbClr val="FFFFFF"/>
        </a:solidFill>
        <a:latin typeface="+mn-lt"/>
        <a:ea typeface="+mn-ea"/>
        <a:cs typeface="+mn-cs"/>
        <a:sym typeface="Avenir Light"/>
      </a:defRPr>
    </a:lvl6pPr>
    <a:lvl7pPr indent="1371600" algn="ctr" defTabSz="584200">
      <a:defRPr sz="4000">
        <a:solidFill>
          <a:srgbClr val="FFFFFF"/>
        </a:solidFill>
        <a:latin typeface="+mn-lt"/>
        <a:ea typeface="+mn-ea"/>
        <a:cs typeface="+mn-cs"/>
        <a:sym typeface="Avenir Light"/>
      </a:defRPr>
    </a:lvl7pPr>
    <a:lvl8pPr indent="1600200" algn="ctr" defTabSz="584200">
      <a:defRPr sz="4000">
        <a:solidFill>
          <a:srgbClr val="FFFFFF"/>
        </a:solidFill>
        <a:latin typeface="+mn-lt"/>
        <a:ea typeface="+mn-ea"/>
        <a:cs typeface="+mn-cs"/>
        <a:sym typeface="Avenir Light"/>
      </a:defRPr>
    </a:lvl8pPr>
    <a:lvl9pPr indent="1828800" algn="ctr" defTabSz="584200">
      <a:defRPr sz="4000">
        <a:solidFill>
          <a:srgbClr val="FFFFFF"/>
        </a:solidFill>
        <a:latin typeface="+mn-lt"/>
        <a:ea typeface="+mn-ea"/>
        <a:cs typeface="+mn-cs"/>
        <a:sym typeface="Avenir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1E4E5C"/>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375A7D"/>
          </a:solidFill>
        </a:fill>
      </a:tcStyle>
    </a:wholeTbl>
    <a:band2H>
      <a:tcTxStyle b="def" i="def"/>
      <a:tcStyle>
        <a:tcBdr/>
        <a:fill>
          <a:solidFill>
            <a:srgbClr val="3B7499"/>
          </a:solidFill>
        </a:fill>
      </a:tcStyle>
    </a:band2H>
    <a:firstCol>
      <a:tcTxStyle b="off" i="off">
        <a:fontRef idx="minor">
          <a:srgbClr val="FFFFFF"/>
        </a:fontRef>
        <a:srgbClr val="FFFFFF"/>
      </a:tcTxStyle>
      <a:tcStyle>
        <a:tcBdr>
          <a:left>
            <a:ln w="12700" cap="flat">
              <a:solidFill>
                <a:srgbClr val="1E4E5C"/>
              </a:solidFill>
              <a:prstDash val="solid"/>
              <a:miter lim="400000"/>
            </a:ln>
          </a:left>
          <a:right>
            <a:ln w="12700" cap="flat">
              <a:solidFill>
                <a:srgbClr val="53D5FD"/>
              </a:solidFill>
              <a:prstDash val="solid"/>
              <a:miter lim="400000"/>
            </a:ln>
          </a:right>
          <a:top>
            <a:ln w="12700" cap="flat">
              <a:solidFill>
                <a:srgbClr val="1E4E5C"/>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1E3C6E"/>
          </a:solidFill>
        </a:fill>
      </a:tcStyle>
    </a:firstCol>
    <a:lastRow>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53D5FD"/>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1E3C6E"/>
          </a:solidFill>
        </a:fill>
      </a:tcStyle>
    </a:lastRow>
    <a:firstRow>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1E4E5C"/>
              </a:solidFill>
              <a:prstDash val="solid"/>
              <a:miter lim="400000"/>
            </a:ln>
          </a:top>
          <a:bottom>
            <a:ln w="12700" cap="flat">
              <a:solidFill>
                <a:srgbClr val="53D5FD"/>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1E3C6E"/>
          </a:solidFill>
        </a:fill>
      </a:tcStyle>
    </a:firstRow>
  </a:tblStyle>
  <a:tblStyle styleId="{C7B018BB-80A7-4F77-B60F-C8B233D01FF8}" styleName="">
    <a:tblBg/>
    <a:wholeTbl>
      <a:tcTxStyle b="off" i="off">
        <a:font>
          <a:latin typeface="Avenir Medium"/>
          <a:ea typeface="Avenir Medium"/>
          <a:cs typeface="Avenir Medium"/>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tcStyle>
    </a:wholeTbl>
    <a:band2H>
      <a:tcTxStyle b="def" i="def"/>
      <a:tcStyle>
        <a:tcBdr/>
        <a:fill>
          <a:solidFill>
            <a:srgbClr val="0A0A0A">
              <a:alpha val="92000"/>
            </a:srgbClr>
          </a:solidFill>
        </a:fill>
      </a:tcStyle>
    </a:band2H>
    <a:firstCol>
      <a:tcTxStyle b="off" i="off">
        <a:font>
          <a:latin typeface="Avenir Medium"/>
          <a:ea typeface="Avenir Medium"/>
          <a:cs typeface="Avenir Medium"/>
        </a:font>
        <a:srgbClr val="FFFFFF"/>
      </a:tcTxStyle>
      <a:tcStyle>
        <a:tcBdr>
          <a:left>
            <a:ln w="25400" cap="flat">
              <a:solidFill>
                <a:srgbClr val="000000"/>
              </a:solidFill>
              <a:prstDash val="solid"/>
              <a:miter lim="400000"/>
            </a:ln>
          </a:left>
          <a:right>
            <a:ln w="635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tcStyle>
    </a:firstCol>
    <a:la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635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tcStyle>
    </a:lastRow>
    <a:fir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635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tcStyle>
    </a:firstRow>
  </a:tblStyle>
  <a:tblStyle styleId="{EEE7283C-3CF3-47DC-8721-378D4A62B228}" styleName="">
    <a:tblBg/>
    <a:wholeTbl>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1E4E5C"/>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noFill/>
        </a:fill>
      </a:tcStyle>
    </a:wholeTbl>
    <a:band2H>
      <a:tcTxStyle b="def" i="def"/>
      <a:tcStyle>
        <a:tcBdr/>
        <a:fill>
          <a:solidFill>
            <a:srgbClr val="00EDFF">
              <a:alpha val="24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1E4E5C"/>
              </a:solidFill>
              <a:prstDash val="solid"/>
              <a:miter lim="400000"/>
            </a:ln>
          </a:insideV>
        </a:tcBdr>
        <a:fill>
          <a:solidFill>
            <a:srgbClr val="32829A"/>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solidFill>
            <a:srgbClr val="1E4E5C"/>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25400" cap="rnd">
              <a:solidFill>
                <a:srgbClr val="4F4F4F"/>
              </a:solidFill>
              <a:custDash>
                <a:ds d="100000" sp="200000"/>
              </a:custDash>
              <a:miter lim="400000"/>
            </a:ln>
          </a:top>
          <a:bottom>
            <a:ln w="25400" cap="rnd">
              <a:solidFill>
                <a:srgbClr val="4F4F4F"/>
              </a:solidFill>
              <a:custDash>
                <a:ds d="100000" sp="200000"/>
              </a:custDash>
              <a:miter lim="400000"/>
            </a:ln>
          </a:bottom>
          <a:insideH>
            <a:ln w="25400" cap="rnd">
              <a:solidFill>
                <a:srgbClr val="4F4F4F"/>
              </a:solidFill>
              <a:custDash>
                <a:ds d="100000" sp="200000"/>
              </a:custDash>
              <a:miter lim="400000"/>
            </a:ln>
          </a:insideH>
          <a:insideV>
            <a:ln w="12700" cap="flat">
              <a:noFill/>
              <a:miter lim="400000"/>
            </a:ln>
          </a:insideV>
        </a:tcBdr>
        <a:fill>
          <a:noFill/>
        </a:fill>
      </a:tcStyle>
    </a:wholeTbl>
    <a:band2H>
      <a:tcTxStyle b="def" i="def"/>
      <a:tcStyle>
        <a:tcBdr/>
        <a:fill>
          <a:solidFill>
            <a:srgbClr val="6D6D6D">
              <a:alpha val="25000"/>
            </a:srgbClr>
          </a:solidFill>
        </a:fill>
      </a:tcStyle>
    </a:band2H>
    <a:firstCol>
      <a:tcTxStyle b="off" i="off">
        <a:fontRef idx="minor">
          <a:srgbClr val="FFFFFF"/>
        </a:fontRef>
        <a:srgbClr val="FFFFFF"/>
      </a:tcTxStyle>
      <a:tcStyle>
        <a:tcBdr>
          <a:left>
            <a:ln w="12700" cap="flat">
              <a:noFill/>
              <a:miter lim="400000"/>
            </a:ln>
          </a:left>
          <a:right>
            <a:ln w="25400" cap="flat">
              <a:noFill/>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808080">
              <a:alpha val="32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38100" cap="flat">
              <a:solidFill>
                <a:srgbClr val="000000"/>
              </a:solidFill>
              <a:prstDash val="solid"/>
              <a:miter lim="400000"/>
            </a:ln>
          </a:top>
          <a:bottom>
            <a:ln w="12700" cap="flat">
              <a:noFill/>
              <a:miter lim="400000"/>
            </a:ln>
          </a:bottom>
          <a:insideH>
            <a:ln w="12700" cap="flat">
              <a:solidFill>
                <a:srgbClr val="000000"/>
              </a:solidFill>
              <a:prstDash val="solid"/>
              <a:miter lim="400000"/>
            </a:ln>
          </a:insideH>
          <a:insideV>
            <a:ln w="12700" cap="flat">
              <a:noFill/>
              <a:miter lim="400000"/>
            </a:ln>
          </a:insideV>
        </a:tcBdr>
        <a:fill>
          <a:solidFill>
            <a:srgbClr val="941B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CD2600">
              <a:alpha val="80000"/>
            </a:srgb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noFill/>
        </a:fill>
      </a:tcStyle>
    </a:wholeTbl>
    <a:band2H>
      <a:tcTxStyle b="def" i="def"/>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wholeTbl>
    <a:band2H>
      <a:tcTxStyle b="def" i="def"/>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797979"/>
              </a:solidFill>
              <a:prstDash val="solid"/>
              <a:miter lim="400000"/>
            </a:ln>
          </a:insideH>
          <a:insideV>
            <a:ln w="12700" cap="flat">
              <a:noFill/>
              <a:miter lim="400000"/>
            </a:ln>
          </a:insideV>
        </a:tcBdr>
        <a:fill>
          <a:noFill/>
        </a:fill>
      </a:tcStyle>
    </a:lastRow>
    <a:firstRow>
      <a:tcTxStyle b="off" i="off">
        <a:fontRef idx="minor">
          <a:srgbClr val="55D7FF"/>
        </a:fontRef>
        <a:srgbClr val="55D7FF"/>
      </a:tcTxStyle>
      <a:tcStyle>
        <a:tcBdr>
          <a:left>
            <a:ln w="12700" cap="flat">
              <a:noFill/>
              <a:miter lim="400000"/>
            </a:ln>
          </a:left>
          <a:right>
            <a:ln w="12700" cap="flat">
              <a:noFill/>
              <a:miter lim="400000"/>
            </a:ln>
          </a:right>
          <a:top>
            <a:ln w="12700" cap="flat">
              <a:noFill/>
              <a:miter lim="400000"/>
            </a:ln>
          </a:top>
          <a:bottom>
            <a:ln w="12700" cap="flat">
              <a:solidFill>
                <a:srgbClr val="FFFFFF"/>
              </a:solidFill>
              <a:prstDash val="solid"/>
              <a:miter lim="400000"/>
            </a:ln>
          </a:bottom>
          <a:insideH>
            <a:ln w="12700" cap="flat">
              <a:solidFill>
                <a:srgbClr val="797979"/>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lvl="0"/>
          </a:p>
        </p:txBody>
      </p:sp>
      <p:sp>
        <p:nvSpPr>
          <p:cNvPr id="34" name="Shape 34"/>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 name="Shape 42"/>
          <p:cNvSpPr/>
          <p:nvPr>
            <p:ph type="sldImg"/>
          </p:nvPr>
        </p:nvSpPr>
        <p:spPr>
          <a:prstGeom prst="rect">
            <a:avLst/>
          </a:prstGeom>
        </p:spPr>
        <p:txBody>
          <a:bodyPr/>
          <a:lstStyle/>
          <a:p>
            <a:pPr lvl="0"/>
          </a:p>
        </p:txBody>
      </p:sp>
      <p:sp>
        <p:nvSpPr>
          <p:cNvPr id="43" name="Shape 43"/>
          <p:cNvSpPr/>
          <p:nvPr>
            <p:ph type="body" sz="quarter" idx="1"/>
          </p:nvPr>
        </p:nvSpPr>
        <p:spPr>
          <a:prstGeom prst="rect">
            <a:avLst/>
          </a:prstGeom>
        </p:spPr>
        <p:txBody>
          <a:bodyPr/>
          <a:lstStyle/>
          <a:p>
            <a:pPr lvl="0">
              <a:defRPr sz="1800"/>
            </a:pPr>
            <a:r>
              <a:rPr sz="2200"/>
              <a:t>something that keeps repeating</a:t>
            </a:r>
            <a:endParaRPr sz="2200"/>
          </a:p>
          <a:p>
            <a:pPr lvl="0">
              <a:defRPr sz="1800"/>
            </a:pPr>
            <a:endParaRPr sz="2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lvl="0"/>
          </a:p>
        </p:txBody>
      </p:sp>
      <p:sp>
        <p:nvSpPr>
          <p:cNvPr id="238" name="Shape 238"/>
          <p:cNvSpPr/>
          <p:nvPr>
            <p:ph type="body" sz="quarter" idx="1"/>
          </p:nvPr>
        </p:nvSpPr>
        <p:spPr>
          <a:prstGeom prst="rect">
            <a:avLst/>
          </a:prstGeom>
        </p:spPr>
        <p:txBody>
          <a:bodyPr/>
          <a:lstStyle/>
          <a:p>
            <a:pPr lvl="0">
              <a:defRPr sz="1800"/>
            </a:pPr>
            <a:endParaRPr sz="2200"/>
          </a:p>
          <a:p>
            <a:pPr lvl="0">
              <a:defRPr sz="1800"/>
            </a:pPr>
            <a:endParaRPr sz="2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lvl="0"/>
          </a:p>
        </p:txBody>
      </p:sp>
      <p:sp>
        <p:nvSpPr>
          <p:cNvPr id="243" name="Shape 243"/>
          <p:cNvSpPr/>
          <p:nvPr>
            <p:ph type="body" sz="quarter" idx="1"/>
          </p:nvPr>
        </p:nvSpPr>
        <p:spPr>
          <a:prstGeom prst="rect">
            <a:avLst/>
          </a:prstGeom>
        </p:spPr>
        <p:txBody>
          <a:bodyPr/>
          <a:lstStyle/>
          <a:p>
            <a:pPr lvl="0">
              <a:defRPr sz="1800"/>
            </a:pPr>
            <a:r>
              <a:rPr sz="2200"/>
              <a:t>We helped Plobot do many things today.  When we talk to Plobots we have to remember to tell them things in the correct order (sequence) so that they do what we want them to do. But if we screw up its ok, we can have the Plobots forget and start over.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 name="Shape 47"/>
          <p:cNvSpPr/>
          <p:nvPr>
            <p:ph type="sldImg"/>
          </p:nvPr>
        </p:nvSpPr>
        <p:spPr>
          <a:prstGeom prst="rect">
            <a:avLst/>
          </a:prstGeom>
        </p:spPr>
        <p:txBody>
          <a:bodyPr/>
          <a:lstStyle/>
          <a:p>
            <a:pPr lvl="0"/>
          </a:p>
        </p:txBody>
      </p:sp>
      <p:sp>
        <p:nvSpPr>
          <p:cNvPr id="48" name="Shape 48"/>
          <p:cNvSpPr/>
          <p:nvPr>
            <p:ph type="body" sz="quarter" idx="1"/>
          </p:nvPr>
        </p:nvSpPr>
        <p:spPr>
          <a:prstGeom prst="rect">
            <a:avLst/>
          </a:prstGeom>
        </p:spPr>
        <p:txBody>
          <a:bodyPr/>
          <a:lstStyle/>
          <a:p>
            <a:pPr lvl="0">
              <a:defRPr sz="1800"/>
            </a:pPr>
            <a:endParaRPr sz="2200"/>
          </a:p>
          <a:p>
            <a:pPr lvl="0">
              <a:defRPr sz="1800"/>
            </a:pPr>
            <a:endParaRPr sz="2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 name="Shape 56"/>
          <p:cNvSpPr/>
          <p:nvPr>
            <p:ph type="sldImg"/>
          </p:nvPr>
        </p:nvSpPr>
        <p:spPr>
          <a:prstGeom prst="rect">
            <a:avLst/>
          </a:prstGeom>
        </p:spPr>
        <p:txBody>
          <a:bodyPr/>
          <a:lstStyle/>
          <a:p>
            <a:pPr lvl="0"/>
          </a:p>
        </p:txBody>
      </p:sp>
      <p:sp>
        <p:nvSpPr>
          <p:cNvPr id="57" name="Shape 57"/>
          <p:cNvSpPr/>
          <p:nvPr>
            <p:ph type="body" sz="quarter" idx="1"/>
          </p:nvPr>
        </p:nvSpPr>
        <p:spPr>
          <a:prstGeom prst="rect">
            <a:avLst/>
          </a:prstGeom>
        </p:spPr>
        <p:txBody>
          <a:bodyPr/>
          <a:lstStyle/>
          <a:p>
            <a:pPr lvl="0">
              <a:defRPr sz="1800"/>
            </a:pPr>
            <a:r>
              <a:rPr sz="2200"/>
              <a:t>Have kids guess what each card does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 name="Shape 60"/>
          <p:cNvSpPr/>
          <p:nvPr>
            <p:ph type="sldImg"/>
          </p:nvPr>
        </p:nvSpPr>
        <p:spPr>
          <a:prstGeom prst="rect">
            <a:avLst/>
          </a:prstGeom>
        </p:spPr>
        <p:txBody>
          <a:bodyPr/>
          <a:lstStyle/>
          <a:p>
            <a:pPr lvl="0"/>
          </a:p>
        </p:txBody>
      </p:sp>
      <p:sp>
        <p:nvSpPr>
          <p:cNvPr id="61" name="Shape 61"/>
          <p:cNvSpPr/>
          <p:nvPr>
            <p:ph type="body" sz="quarter" idx="1"/>
          </p:nvPr>
        </p:nvSpPr>
        <p:spPr>
          <a:prstGeom prst="rect">
            <a:avLst/>
          </a:prstGeom>
        </p:spPr>
        <p:txBody>
          <a:bodyPr/>
          <a:lstStyle/>
          <a:p>
            <a:pPr lvl="0">
              <a:defRPr sz="1800"/>
            </a:pPr>
            <a:r>
              <a:rPr sz="2200"/>
              <a:t>Today we have new cards for everyone, what do you think they do?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 name="Shape 69"/>
          <p:cNvSpPr/>
          <p:nvPr>
            <p:ph type="sldImg"/>
          </p:nvPr>
        </p:nvSpPr>
        <p:spPr>
          <a:prstGeom prst="rect">
            <a:avLst/>
          </a:prstGeom>
        </p:spPr>
        <p:txBody>
          <a:bodyPr/>
          <a:lstStyle/>
          <a:p>
            <a:pPr lvl="0"/>
          </a:p>
        </p:txBody>
      </p:sp>
      <p:sp>
        <p:nvSpPr>
          <p:cNvPr id="70" name="Shape 70"/>
          <p:cNvSpPr/>
          <p:nvPr>
            <p:ph type="body" sz="quarter" idx="1"/>
          </p:nvPr>
        </p:nvSpPr>
        <p:spPr>
          <a:prstGeom prst="rect">
            <a:avLst/>
          </a:prstGeom>
        </p:spPr>
        <p:txBody>
          <a:bodyPr/>
          <a:lstStyle/>
          <a:p>
            <a:pPr lvl="0">
              <a:defRPr sz="1800"/>
            </a:pPr>
            <a:r>
              <a:rPr sz="2200"/>
              <a:t>When Programming Plobot you can tell it to wait for a second</a:t>
            </a:r>
            <a:endParaRPr sz="2200"/>
          </a:p>
          <a:p>
            <a:pPr lvl="0">
              <a:defRPr sz="1800"/>
            </a:pPr>
            <a:r>
              <a:rPr sz="2200"/>
              <a:t>or you can tell it to wait for something else to happen</a:t>
            </a:r>
            <a:endParaRPr sz="2200"/>
          </a:p>
          <a:p>
            <a:pPr lvl="0">
              <a:defRPr sz="1800"/>
            </a:pPr>
            <a:r>
              <a:rPr sz="2200"/>
              <a:t>if we use these two cards, Plobot will pause and wait for a loud sound before moving again</a:t>
            </a:r>
            <a:endParaRPr sz="2200"/>
          </a:p>
          <a:p>
            <a:pPr lvl="0">
              <a:defRPr sz="1800"/>
            </a:pPr>
            <a:r>
              <a:rPr sz="2200"/>
              <a:t>Lets try it now</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 name="Shape 74"/>
          <p:cNvSpPr/>
          <p:nvPr>
            <p:ph type="sldImg"/>
          </p:nvPr>
        </p:nvSpPr>
        <p:spPr>
          <a:prstGeom prst="rect">
            <a:avLst/>
          </a:prstGeom>
        </p:spPr>
        <p:txBody>
          <a:bodyPr/>
          <a:lstStyle/>
          <a:p>
            <a:pPr lvl="0"/>
          </a:p>
        </p:txBody>
      </p:sp>
      <p:sp>
        <p:nvSpPr>
          <p:cNvPr id="75" name="Shape 75"/>
          <p:cNvSpPr/>
          <p:nvPr>
            <p:ph type="body" sz="quarter" idx="1"/>
          </p:nvPr>
        </p:nvSpPr>
        <p:spPr>
          <a:prstGeom prst="rect">
            <a:avLst/>
          </a:prstGeom>
        </p:spPr>
        <p:txBody>
          <a:bodyPr/>
          <a:lstStyle/>
          <a:p>
            <a:pPr lvl="0">
              <a:defRPr sz="1800"/>
            </a:pPr>
            <a:r>
              <a:rPr sz="2200"/>
              <a:t>This card lets you put Plobot in “Dance” mode when programming</a:t>
            </a:r>
            <a:endParaRPr sz="2200"/>
          </a:p>
          <a:p>
            <a:pPr lvl="0">
              <a:defRPr sz="1800"/>
            </a:pPr>
            <a:r>
              <a:rPr sz="2200"/>
              <a:t>In Dance mode the lights flash faster and you can program notes or movements</a:t>
            </a:r>
            <a:endParaRPr sz="2200"/>
          </a:p>
          <a:p>
            <a:pPr lvl="0">
              <a:defRPr sz="1800"/>
            </a:pPr>
            <a:r>
              <a:rPr sz="2200"/>
              <a:t>Once you’re done with the song or dance you can use the “Dance” card to put it back to normal mode</a:t>
            </a:r>
            <a:endParaRPr sz="2200"/>
          </a:p>
          <a:p>
            <a:pPr lvl="0">
              <a:defRPr sz="1800"/>
            </a:pPr>
            <a:endParaRPr sz="2200"/>
          </a:p>
          <a:p>
            <a:pPr lvl="0">
              <a:defRPr sz="1800"/>
            </a:pPr>
            <a:r>
              <a:rPr sz="2200"/>
              <a:t>Lets have Plobot move forward, then do a song and dance, and then come back to us.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lvl="0"/>
          </a:p>
        </p:txBody>
      </p:sp>
      <p:sp>
        <p:nvSpPr>
          <p:cNvPr id="159" name="Shape 159"/>
          <p:cNvSpPr/>
          <p:nvPr>
            <p:ph type="body" sz="quarter" idx="1"/>
          </p:nvPr>
        </p:nvSpPr>
        <p:spPr>
          <a:prstGeom prst="rect">
            <a:avLst/>
          </a:prstGeom>
        </p:spPr>
        <p:txBody>
          <a:bodyPr/>
          <a:lstStyle/>
          <a:p>
            <a:pPr lvl="0">
              <a:defRPr sz="1800"/>
            </a:pPr>
            <a:endParaRPr sz="2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lvl="0"/>
          </a:p>
        </p:txBody>
      </p:sp>
      <p:sp>
        <p:nvSpPr>
          <p:cNvPr id="174" name="Shape 174"/>
          <p:cNvSpPr/>
          <p:nvPr>
            <p:ph type="body" sz="quarter" idx="1"/>
          </p:nvPr>
        </p:nvSpPr>
        <p:spPr>
          <a:prstGeom prst="rect">
            <a:avLst/>
          </a:prstGeom>
        </p:spPr>
        <p:txBody>
          <a:bodyPr/>
          <a:lstStyle/>
          <a:p>
            <a:pPr lvl="0">
              <a:defRPr sz="1800"/>
            </a:pPr>
            <a:r>
              <a:rPr sz="2200"/>
              <a:t>Plobots get bored waiting for a tap or clap, so after 10 seconds they will continue doing whatever they are supposed to be doing</a:t>
            </a:r>
            <a:endParaRPr sz="2200"/>
          </a:p>
          <a:p>
            <a:pPr lvl="0">
              <a:defRPr sz="1800"/>
            </a:pPr>
            <a:endParaRPr sz="2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lvl="0"/>
          </a:p>
        </p:txBody>
      </p:sp>
      <p:sp>
        <p:nvSpPr>
          <p:cNvPr id="194" name="Shape 194"/>
          <p:cNvSpPr/>
          <p:nvPr>
            <p:ph type="body" sz="quarter" idx="1"/>
          </p:nvPr>
        </p:nvSpPr>
        <p:spPr>
          <a:prstGeom prst="rect">
            <a:avLst/>
          </a:prstGeom>
        </p:spPr>
        <p:txBody>
          <a:bodyPr/>
          <a:lstStyle/>
          <a:p>
            <a:pPr lvl="0">
              <a:defRPr sz="1800"/>
            </a:pPr>
            <a:r>
              <a:rPr sz="2200"/>
              <a:t> We'll have all Plobots lined up and get them all to play music together.</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660400" y="4292600"/>
            <a:ext cx="11684000" cy="2222500"/>
          </a:xfrm>
          <a:prstGeom prst="rect">
            <a:avLst/>
          </a:prstGeom>
        </p:spPr>
        <p:txBody>
          <a:bodyPr/>
          <a:lstStyle>
            <a:lvl1pPr>
              <a:defRPr spc="992" sz="6200"/>
            </a:lvl1pPr>
          </a:lstStyle>
          <a:p>
            <a:pPr lvl="0">
              <a:defRPr cap="none" spc="0" sz="1800">
                <a:solidFill>
                  <a:srgbClr val="000000"/>
                </a:solidFill>
              </a:defRPr>
            </a:pPr>
            <a:r>
              <a:rPr cap="all" spc="992" sz="6200">
                <a:solidFill>
                  <a:srgbClr val="FFFFFF"/>
                </a:solidFill>
              </a:rPr>
              <a:t>Title Text</a:t>
            </a:r>
          </a:p>
        </p:txBody>
      </p:sp>
      <p:sp>
        <p:nvSpPr>
          <p:cNvPr id="6" name="Shape 6"/>
          <p:cNvSpPr/>
          <p:nvPr>
            <p:ph type="body" idx="1"/>
          </p:nvPr>
        </p:nvSpPr>
        <p:spPr>
          <a:xfrm>
            <a:off x="660400" y="3416300"/>
            <a:ext cx="11684000" cy="889000"/>
          </a:xfrm>
          <a:prstGeom prst="rect">
            <a:avLst/>
          </a:prstGeom>
        </p:spPr>
        <p:txBody>
          <a:bodyPr anchor="b"/>
          <a:lstStyle>
            <a:lvl1pPr marL="0" indent="0">
              <a:spcBef>
                <a:spcPts val="0"/>
              </a:spcBef>
              <a:buClrTx/>
              <a:buSzTx/>
              <a:buNone/>
              <a:defRPr cap="all" spc="384" sz="2400">
                <a:solidFill>
                  <a:srgbClr val="55D7FF"/>
                </a:solidFill>
                <a:latin typeface="Avenir Book"/>
                <a:ea typeface="Avenir Book"/>
                <a:cs typeface="Avenir Book"/>
                <a:sym typeface="Avenir Book"/>
              </a:defRPr>
            </a:lvl1pPr>
            <a:lvl2pPr marL="0" indent="228600">
              <a:spcBef>
                <a:spcPts val="0"/>
              </a:spcBef>
              <a:buClrTx/>
              <a:buSzTx/>
              <a:buNone/>
              <a:defRPr cap="all" spc="384" sz="2400">
                <a:solidFill>
                  <a:srgbClr val="55D7FF"/>
                </a:solidFill>
                <a:latin typeface="Avenir Book"/>
                <a:ea typeface="Avenir Book"/>
                <a:cs typeface="Avenir Book"/>
                <a:sym typeface="Avenir Book"/>
              </a:defRPr>
            </a:lvl2pPr>
            <a:lvl3pPr marL="0" indent="457200">
              <a:spcBef>
                <a:spcPts val="0"/>
              </a:spcBef>
              <a:buClrTx/>
              <a:buSzTx/>
              <a:buNone/>
              <a:defRPr cap="all" spc="384" sz="2400">
                <a:solidFill>
                  <a:srgbClr val="55D7FF"/>
                </a:solidFill>
                <a:latin typeface="Avenir Book"/>
                <a:ea typeface="Avenir Book"/>
                <a:cs typeface="Avenir Book"/>
                <a:sym typeface="Avenir Book"/>
              </a:defRPr>
            </a:lvl3pPr>
            <a:lvl4pPr marL="0" indent="685800">
              <a:spcBef>
                <a:spcPts val="0"/>
              </a:spcBef>
              <a:buClrTx/>
              <a:buSzTx/>
              <a:buNone/>
              <a:defRPr cap="all" spc="384" sz="2400">
                <a:solidFill>
                  <a:srgbClr val="55D7FF"/>
                </a:solidFill>
                <a:latin typeface="Avenir Book"/>
                <a:ea typeface="Avenir Book"/>
                <a:cs typeface="Avenir Book"/>
                <a:sym typeface="Avenir Book"/>
              </a:defRPr>
            </a:lvl4pPr>
            <a:lvl5pPr marL="0" indent="914400">
              <a:spcBef>
                <a:spcPts val="0"/>
              </a:spcBef>
              <a:buClrTx/>
              <a:buSzTx/>
              <a:buNone/>
              <a:defRPr cap="all" spc="384" sz="2400">
                <a:solidFill>
                  <a:srgbClr val="55D7FF"/>
                </a:solidFill>
                <a:latin typeface="Avenir Book"/>
                <a:ea typeface="Avenir Book"/>
                <a:cs typeface="Avenir Book"/>
                <a:sym typeface="Avenir Book"/>
              </a:defRPr>
            </a:lvl5pPr>
          </a:lstStyle>
          <a:p>
            <a:pPr lvl="0">
              <a:defRPr cap="none" spc="0" sz="1800">
                <a:solidFill>
                  <a:srgbClr val="000000"/>
                </a:solidFill>
              </a:defRPr>
            </a:pPr>
            <a:r>
              <a:rPr cap="all" spc="384" sz="2400">
                <a:solidFill>
                  <a:srgbClr val="55D7FF"/>
                </a:solidFill>
              </a:rPr>
              <a:t>Body Level One</a:t>
            </a:r>
            <a:endParaRPr cap="all" spc="384" sz="2400">
              <a:solidFill>
                <a:srgbClr val="55D7FF"/>
              </a:solidFill>
            </a:endParaRPr>
          </a:p>
          <a:p>
            <a:pPr lvl="1">
              <a:defRPr cap="none" spc="0" sz="1800">
                <a:solidFill>
                  <a:srgbClr val="000000"/>
                </a:solidFill>
              </a:defRPr>
            </a:pPr>
            <a:r>
              <a:rPr cap="all" spc="384" sz="2400">
                <a:solidFill>
                  <a:srgbClr val="55D7FF"/>
                </a:solidFill>
              </a:rPr>
              <a:t>Body Level Two</a:t>
            </a:r>
            <a:endParaRPr cap="all" spc="384" sz="2400">
              <a:solidFill>
                <a:srgbClr val="55D7FF"/>
              </a:solidFill>
            </a:endParaRPr>
          </a:p>
          <a:p>
            <a:pPr lvl="2">
              <a:defRPr cap="none" spc="0" sz="1800">
                <a:solidFill>
                  <a:srgbClr val="000000"/>
                </a:solidFill>
              </a:defRPr>
            </a:pPr>
            <a:r>
              <a:rPr cap="all" spc="384" sz="2400">
                <a:solidFill>
                  <a:srgbClr val="55D7FF"/>
                </a:solidFill>
              </a:rPr>
              <a:t>Body Level Three</a:t>
            </a:r>
            <a:endParaRPr cap="all" spc="384" sz="2400">
              <a:solidFill>
                <a:srgbClr val="55D7FF"/>
              </a:solidFill>
            </a:endParaRPr>
          </a:p>
          <a:p>
            <a:pPr lvl="3">
              <a:defRPr cap="none" spc="0" sz="1800">
                <a:solidFill>
                  <a:srgbClr val="000000"/>
                </a:solidFill>
              </a:defRPr>
            </a:pPr>
            <a:r>
              <a:rPr cap="all" spc="384" sz="2400">
                <a:solidFill>
                  <a:srgbClr val="55D7FF"/>
                </a:solidFill>
              </a:rPr>
              <a:t>Body Level Four</a:t>
            </a:r>
            <a:endParaRPr cap="all" spc="384" sz="2400">
              <a:solidFill>
                <a:srgbClr val="55D7FF"/>
              </a:solidFill>
            </a:endParaRPr>
          </a:p>
          <a:p>
            <a:pPr lvl="4">
              <a:defRPr cap="none" spc="0" sz="1800">
                <a:solidFill>
                  <a:srgbClr val="000000"/>
                </a:solidFill>
              </a:defRPr>
            </a:pPr>
            <a:r>
              <a:rPr cap="all" spc="384" sz="2400">
                <a:solidFill>
                  <a:srgbClr val="55D7FF"/>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Quote 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660400" y="1003300"/>
            <a:ext cx="11684000" cy="1460500"/>
          </a:xfrm>
          <a:prstGeom prst="rect">
            <a:avLst/>
          </a:prstGeom>
        </p:spPr>
        <p:txBody>
          <a:bodyPr/>
          <a:lstStyle>
            <a:lvl1pPr>
              <a:defRPr spc="992" sz="6200"/>
            </a:lvl1pPr>
          </a:lstStyle>
          <a:p>
            <a:pPr lvl="0">
              <a:defRPr cap="none" spc="0" sz="1800">
                <a:solidFill>
                  <a:srgbClr val="000000"/>
                </a:solidFill>
              </a:defRPr>
            </a:pPr>
            <a:r>
              <a:rPr cap="all" spc="992" sz="6200">
                <a:solidFill>
                  <a:srgbClr val="FFFFFF"/>
                </a:solidFill>
              </a:rPr>
              <a:t>Title Text</a:t>
            </a:r>
          </a:p>
        </p:txBody>
      </p:sp>
      <p:sp>
        <p:nvSpPr>
          <p:cNvPr id="9" name="Shape 9"/>
          <p:cNvSpPr/>
          <p:nvPr>
            <p:ph type="body" idx="1"/>
          </p:nvPr>
        </p:nvSpPr>
        <p:spPr>
          <a:xfrm>
            <a:off x="660400" y="508000"/>
            <a:ext cx="11684000" cy="508000"/>
          </a:xfrm>
          <a:prstGeom prst="rect">
            <a:avLst/>
          </a:prstGeom>
        </p:spPr>
        <p:txBody>
          <a:bodyPr/>
          <a:lstStyle>
            <a:lvl1pPr marL="0" indent="0">
              <a:spcBef>
                <a:spcPts val="0"/>
              </a:spcBef>
              <a:buClrTx/>
              <a:buSzTx/>
              <a:buNone/>
              <a:defRPr cap="all" spc="384" sz="2400">
                <a:latin typeface="Avenir Book"/>
                <a:ea typeface="Avenir Book"/>
                <a:cs typeface="Avenir Book"/>
                <a:sym typeface="Avenir Book"/>
              </a:defRPr>
            </a:lvl1pPr>
            <a:lvl2pPr marL="0" indent="228600">
              <a:spcBef>
                <a:spcPts val="0"/>
              </a:spcBef>
              <a:buClrTx/>
              <a:buSzTx/>
              <a:buNone/>
              <a:defRPr cap="all" spc="384" sz="2400">
                <a:latin typeface="Avenir Book"/>
                <a:ea typeface="Avenir Book"/>
                <a:cs typeface="Avenir Book"/>
                <a:sym typeface="Avenir Book"/>
              </a:defRPr>
            </a:lvl2pPr>
            <a:lvl3pPr marL="0" indent="457200">
              <a:spcBef>
                <a:spcPts val="0"/>
              </a:spcBef>
              <a:buClrTx/>
              <a:buSzTx/>
              <a:buNone/>
              <a:defRPr cap="all" spc="384" sz="2400">
                <a:latin typeface="Avenir Book"/>
                <a:ea typeface="Avenir Book"/>
                <a:cs typeface="Avenir Book"/>
                <a:sym typeface="Avenir Book"/>
              </a:defRPr>
            </a:lvl3pPr>
            <a:lvl4pPr marL="0" indent="685800">
              <a:spcBef>
                <a:spcPts val="0"/>
              </a:spcBef>
              <a:buClrTx/>
              <a:buSzTx/>
              <a:buNone/>
              <a:defRPr cap="all" spc="384" sz="2400">
                <a:latin typeface="Avenir Book"/>
                <a:ea typeface="Avenir Book"/>
                <a:cs typeface="Avenir Book"/>
                <a:sym typeface="Avenir Book"/>
              </a:defRPr>
            </a:lvl4pPr>
            <a:lvl5pPr marL="0" indent="914400">
              <a:spcBef>
                <a:spcPts val="0"/>
              </a:spcBef>
              <a:buClrTx/>
              <a:buSzTx/>
              <a:buNone/>
              <a:defRPr cap="all" spc="384" sz="2400">
                <a:latin typeface="Avenir Book"/>
                <a:ea typeface="Avenir Book"/>
                <a:cs typeface="Avenir Book"/>
                <a:sym typeface="Avenir Book"/>
              </a:defRPr>
            </a:lvl5pPr>
          </a:lstStyle>
          <a:p>
            <a:pPr lvl="0">
              <a:defRPr cap="none" spc="0" sz="1800">
                <a:solidFill>
                  <a:srgbClr val="000000"/>
                </a:solidFill>
              </a:defRPr>
            </a:pPr>
            <a:r>
              <a:rPr cap="all" spc="384" sz="2400">
                <a:solidFill>
                  <a:srgbClr val="FFFFFF"/>
                </a:solidFill>
              </a:rPr>
              <a:t>Body Level One</a:t>
            </a:r>
            <a:endParaRPr cap="all" spc="384" sz="2400">
              <a:solidFill>
                <a:srgbClr val="FFFFFF"/>
              </a:solidFill>
            </a:endParaRPr>
          </a:p>
          <a:p>
            <a:pPr lvl="1">
              <a:defRPr cap="none" spc="0" sz="1800">
                <a:solidFill>
                  <a:srgbClr val="000000"/>
                </a:solidFill>
              </a:defRPr>
            </a:pPr>
            <a:r>
              <a:rPr cap="all" spc="384" sz="2400">
                <a:solidFill>
                  <a:srgbClr val="FFFFFF"/>
                </a:solidFill>
              </a:rPr>
              <a:t>Body Level Two</a:t>
            </a:r>
            <a:endParaRPr cap="all" spc="384" sz="2400">
              <a:solidFill>
                <a:srgbClr val="FFFFFF"/>
              </a:solidFill>
            </a:endParaRPr>
          </a:p>
          <a:p>
            <a:pPr lvl="2">
              <a:defRPr cap="none" spc="0" sz="1800">
                <a:solidFill>
                  <a:srgbClr val="000000"/>
                </a:solidFill>
              </a:defRPr>
            </a:pPr>
            <a:r>
              <a:rPr cap="all" spc="384" sz="2400">
                <a:solidFill>
                  <a:srgbClr val="FFFFFF"/>
                </a:solidFill>
              </a:rPr>
              <a:t>Body Level Three</a:t>
            </a:r>
            <a:endParaRPr cap="all" spc="384" sz="2400">
              <a:solidFill>
                <a:srgbClr val="FFFFFF"/>
              </a:solidFill>
            </a:endParaRPr>
          </a:p>
          <a:p>
            <a:pPr lvl="3">
              <a:defRPr cap="none" spc="0" sz="1800">
                <a:solidFill>
                  <a:srgbClr val="000000"/>
                </a:solidFill>
              </a:defRPr>
            </a:pPr>
            <a:r>
              <a:rPr cap="all" spc="384" sz="2400">
                <a:solidFill>
                  <a:srgbClr val="FFFFFF"/>
                </a:solidFill>
              </a:rPr>
              <a:t>Body Level Four</a:t>
            </a:r>
            <a:endParaRPr cap="all" spc="384" sz="2400">
              <a:solidFill>
                <a:srgbClr val="FFFFFF"/>
              </a:solidFill>
            </a:endParaRPr>
          </a:p>
          <a:p>
            <a:pPr lvl="4">
              <a:defRPr cap="none" spc="0" sz="1800">
                <a:solidFill>
                  <a:srgbClr val="000000"/>
                </a:solidFill>
              </a:defRPr>
            </a:pPr>
            <a:r>
              <a:rPr cap="all" spc="384" sz="2400">
                <a:solidFill>
                  <a:srgbClr val="FFFFFF"/>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Alt">
    <p:spTree>
      <p:nvGrpSpPr>
        <p:cNvPr id="1" name=""/>
        <p:cNvGrpSpPr/>
        <p:nvPr/>
      </p:nvGrpSpPr>
      <p:grpSpPr>
        <a:xfrm>
          <a:off x="0" y="0"/>
          <a:ext cx="0" cy="0"/>
          <a:chOff x="0" y="0"/>
          <a:chExt cx="0" cy="0"/>
        </a:xfrm>
      </p:grpSpPr>
      <p:sp>
        <p:nvSpPr>
          <p:cNvPr id="11" name="Shape 11"/>
          <p:cNvSpPr/>
          <p:nvPr>
            <p:ph type="title"/>
          </p:nvPr>
        </p:nvSpPr>
        <p:spPr>
          <a:xfrm>
            <a:off x="660400" y="1003300"/>
            <a:ext cx="11684000" cy="1460500"/>
          </a:xfrm>
          <a:prstGeom prst="rect">
            <a:avLst/>
          </a:prstGeom>
        </p:spPr>
        <p:txBody>
          <a:bodyPr/>
          <a:lstStyle>
            <a:lvl1pPr>
              <a:defRPr spc="992" sz="6200"/>
            </a:lvl1pPr>
          </a:lstStyle>
          <a:p>
            <a:pPr lvl="0">
              <a:defRPr cap="none" spc="0" sz="1800">
                <a:solidFill>
                  <a:srgbClr val="000000"/>
                </a:solidFill>
              </a:defRPr>
            </a:pPr>
            <a:r>
              <a:rPr cap="all" spc="992" sz="6200">
                <a:solidFill>
                  <a:srgbClr val="FFFFFF"/>
                </a:solidFill>
              </a:rPr>
              <a:t>Title Text</a:t>
            </a:r>
          </a:p>
        </p:txBody>
      </p:sp>
      <p:sp>
        <p:nvSpPr>
          <p:cNvPr id="12" name="Shape 12"/>
          <p:cNvSpPr/>
          <p:nvPr>
            <p:ph type="body" idx="1"/>
          </p:nvPr>
        </p:nvSpPr>
        <p:spPr>
          <a:xfrm>
            <a:off x="660400" y="508000"/>
            <a:ext cx="11684000" cy="508000"/>
          </a:xfrm>
          <a:prstGeom prst="rect">
            <a:avLst/>
          </a:prstGeom>
        </p:spPr>
        <p:txBody>
          <a:bodyPr/>
          <a:lstStyle>
            <a:lvl1pPr marL="0" indent="0">
              <a:spcBef>
                <a:spcPts val="0"/>
              </a:spcBef>
              <a:buClrTx/>
              <a:buSzTx/>
              <a:buNone/>
              <a:defRPr cap="all" spc="384" sz="2400">
                <a:latin typeface="Avenir Book"/>
                <a:ea typeface="Avenir Book"/>
                <a:cs typeface="Avenir Book"/>
                <a:sym typeface="Avenir Book"/>
              </a:defRPr>
            </a:lvl1pPr>
            <a:lvl2pPr marL="0" indent="228600">
              <a:spcBef>
                <a:spcPts val="0"/>
              </a:spcBef>
              <a:buClrTx/>
              <a:buSzTx/>
              <a:buNone/>
              <a:defRPr cap="all" spc="384" sz="2400">
                <a:latin typeface="Avenir Book"/>
                <a:ea typeface="Avenir Book"/>
                <a:cs typeface="Avenir Book"/>
                <a:sym typeface="Avenir Book"/>
              </a:defRPr>
            </a:lvl2pPr>
            <a:lvl3pPr marL="0" indent="457200">
              <a:spcBef>
                <a:spcPts val="0"/>
              </a:spcBef>
              <a:buClrTx/>
              <a:buSzTx/>
              <a:buNone/>
              <a:defRPr cap="all" spc="384" sz="2400">
                <a:latin typeface="Avenir Book"/>
                <a:ea typeface="Avenir Book"/>
                <a:cs typeface="Avenir Book"/>
                <a:sym typeface="Avenir Book"/>
              </a:defRPr>
            </a:lvl3pPr>
            <a:lvl4pPr marL="0" indent="685800">
              <a:spcBef>
                <a:spcPts val="0"/>
              </a:spcBef>
              <a:buClrTx/>
              <a:buSzTx/>
              <a:buNone/>
              <a:defRPr cap="all" spc="384" sz="2400">
                <a:latin typeface="Avenir Book"/>
                <a:ea typeface="Avenir Book"/>
                <a:cs typeface="Avenir Book"/>
                <a:sym typeface="Avenir Book"/>
              </a:defRPr>
            </a:lvl4pPr>
            <a:lvl5pPr marL="0" indent="914400">
              <a:spcBef>
                <a:spcPts val="0"/>
              </a:spcBef>
              <a:buClrTx/>
              <a:buSzTx/>
              <a:buNone/>
              <a:defRPr cap="all" spc="384" sz="2400">
                <a:latin typeface="Avenir Book"/>
                <a:ea typeface="Avenir Book"/>
                <a:cs typeface="Avenir Book"/>
                <a:sym typeface="Avenir Book"/>
              </a:defRPr>
            </a:lvl5pPr>
          </a:lstStyle>
          <a:p>
            <a:pPr lvl="0">
              <a:defRPr cap="none" spc="0" sz="1800">
                <a:solidFill>
                  <a:srgbClr val="000000"/>
                </a:solidFill>
              </a:defRPr>
            </a:pPr>
            <a:r>
              <a:rPr cap="all" spc="384" sz="2400">
                <a:solidFill>
                  <a:srgbClr val="FFFFFF"/>
                </a:solidFill>
              </a:rPr>
              <a:t>Body Level One</a:t>
            </a:r>
            <a:endParaRPr cap="all" spc="384" sz="2400">
              <a:solidFill>
                <a:srgbClr val="FFFFFF"/>
              </a:solidFill>
            </a:endParaRPr>
          </a:p>
          <a:p>
            <a:pPr lvl="1">
              <a:defRPr cap="none" spc="0" sz="1800">
                <a:solidFill>
                  <a:srgbClr val="000000"/>
                </a:solidFill>
              </a:defRPr>
            </a:pPr>
            <a:r>
              <a:rPr cap="all" spc="384" sz="2400">
                <a:solidFill>
                  <a:srgbClr val="FFFFFF"/>
                </a:solidFill>
              </a:rPr>
              <a:t>Body Level Two</a:t>
            </a:r>
            <a:endParaRPr cap="all" spc="384" sz="2400">
              <a:solidFill>
                <a:srgbClr val="FFFFFF"/>
              </a:solidFill>
            </a:endParaRPr>
          </a:p>
          <a:p>
            <a:pPr lvl="2">
              <a:defRPr cap="none" spc="0" sz="1800">
                <a:solidFill>
                  <a:srgbClr val="000000"/>
                </a:solidFill>
              </a:defRPr>
            </a:pPr>
            <a:r>
              <a:rPr cap="all" spc="384" sz="2400">
                <a:solidFill>
                  <a:srgbClr val="FFFFFF"/>
                </a:solidFill>
              </a:rPr>
              <a:t>Body Level Three</a:t>
            </a:r>
            <a:endParaRPr cap="all" spc="384" sz="2400">
              <a:solidFill>
                <a:srgbClr val="FFFFFF"/>
              </a:solidFill>
            </a:endParaRPr>
          </a:p>
          <a:p>
            <a:pPr lvl="3">
              <a:defRPr cap="none" spc="0" sz="1800">
                <a:solidFill>
                  <a:srgbClr val="000000"/>
                </a:solidFill>
              </a:defRPr>
            </a:pPr>
            <a:r>
              <a:rPr cap="all" spc="384" sz="2400">
                <a:solidFill>
                  <a:srgbClr val="FFFFFF"/>
                </a:solidFill>
              </a:rPr>
              <a:t>Body Level Four</a:t>
            </a:r>
            <a:endParaRPr cap="all" spc="384" sz="2400">
              <a:solidFill>
                <a:srgbClr val="FFFFFF"/>
              </a:solidFill>
            </a:endParaRPr>
          </a:p>
          <a:p>
            <a:pPr lvl="4">
              <a:defRPr cap="none" spc="0" sz="1800">
                <a:solidFill>
                  <a:srgbClr val="000000"/>
                </a:solidFill>
              </a:defRPr>
            </a:pPr>
            <a:r>
              <a:rPr cap="all" spc="384" sz="2400">
                <a:solidFill>
                  <a:srgbClr val="FFFFFF"/>
                </a:solidFill>
              </a:rPr>
              <a:t>Body Level Five</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4" name="Shape 14"/>
          <p:cNvSpPr/>
          <p:nvPr>
            <p:ph type="title"/>
          </p:nvPr>
        </p:nvSpPr>
        <p:spPr>
          <a:xfrm>
            <a:off x="660400" y="3759200"/>
            <a:ext cx="11684000" cy="2222500"/>
          </a:xfrm>
          <a:prstGeom prst="rect">
            <a:avLst/>
          </a:prstGeom>
        </p:spPr>
        <p:txBody>
          <a:bodyPr anchor="ctr"/>
          <a:lstStyle>
            <a:lvl1pPr>
              <a:defRPr spc="992" sz="6200"/>
            </a:lvl1pPr>
          </a:lstStyle>
          <a:p>
            <a:pPr lvl="0">
              <a:defRPr cap="none" spc="0" sz="1800">
                <a:solidFill>
                  <a:srgbClr val="000000"/>
                </a:solidFill>
              </a:defRPr>
            </a:pPr>
            <a:r>
              <a:rPr cap="all" spc="992" sz="6200">
                <a:solidFill>
                  <a:srgbClr val="FFFFFF"/>
                </a:solidFill>
              </a:rPr>
              <a:t>Title Text</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6" name="Shape 16"/>
          <p:cNvSpPr/>
          <p:nvPr>
            <p:ph type="title"/>
          </p:nvPr>
        </p:nvSpPr>
        <p:spPr>
          <a:xfrm>
            <a:off x="546100" y="4305300"/>
            <a:ext cx="5410200" cy="2984500"/>
          </a:xfrm>
          <a:prstGeom prst="rect">
            <a:avLst/>
          </a:prstGeom>
        </p:spPr>
        <p:txBody>
          <a:bodyPr/>
          <a:lstStyle/>
          <a:p>
            <a:pPr lvl="0">
              <a:defRPr cap="none" spc="0" sz="1800">
                <a:solidFill>
                  <a:srgbClr val="000000"/>
                </a:solidFill>
              </a:defRPr>
            </a:pPr>
            <a:r>
              <a:rPr cap="all" spc="720" sz="4500">
                <a:solidFill>
                  <a:srgbClr val="FFFFFF"/>
                </a:solidFill>
              </a:rPr>
              <a:t>Title Text</a:t>
            </a:r>
          </a:p>
        </p:txBody>
      </p:sp>
      <p:sp>
        <p:nvSpPr>
          <p:cNvPr id="17" name="Shape 17"/>
          <p:cNvSpPr/>
          <p:nvPr>
            <p:ph type="body" idx="1"/>
          </p:nvPr>
        </p:nvSpPr>
        <p:spPr>
          <a:xfrm>
            <a:off x="546100" y="3429000"/>
            <a:ext cx="5410200" cy="889000"/>
          </a:xfrm>
          <a:prstGeom prst="rect">
            <a:avLst/>
          </a:prstGeom>
        </p:spPr>
        <p:txBody>
          <a:bodyPr/>
          <a:lstStyle>
            <a:lvl1pPr marL="0" indent="0">
              <a:spcBef>
                <a:spcPts val="0"/>
              </a:spcBef>
              <a:buClrTx/>
              <a:buSzTx/>
              <a:buNone/>
              <a:defRPr cap="all" spc="384" sz="2400">
                <a:solidFill>
                  <a:srgbClr val="55D7FF"/>
                </a:solidFill>
                <a:latin typeface="Avenir Book"/>
                <a:ea typeface="Avenir Book"/>
                <a:cs typeface="Avenir Book"/>
                <a:sym typeface="Avenir Book"/>
              </a:defRPr>
            </a:lvl1pPr>
            <a:lvl2pPr marL="0" indent="228600">
              <a:spcBef>
                <a:spcPts val="0"/>
              </a:spcBef>
              <a:buClrTx/>
              <a:buSzTx/>
              <a:buNone/>
              <a:defRPr cap="all" spc="384" sz="2400">
                <a:solidFill>
                  <a:srgbClr val="55D7FF"/>
                </a:solidFill>
                <a:latin typeface="Avenir Book"/>
                <a:ea typeface="Avenir Book"/>
                <a:cs typeface="Avenir Book"/>
                <a:sym typeface="Avenir Book"/>
              </a:defRPr>
            </a:lvl2pPr>
            <a:lvl3pPr marL="0" indent="457200">
              <a:spcBef>
                <a:spcPts val="0"/>
              </a:spcBef>
              <a:buClrTx/>
              <a:buSzTx/>
              <a:buNone/>
              <a:defRPr cap="all" spc="384" sz="2400">
                <a:solidFill>
                  <a:srgbClr val="55D7FF"/>
                </a:solidFill>
                <a:latin typeface="Avenir Book"/>
                <a:ea typeface="Avenir Book"/>
                <a:cs typeface="Avenir Book"/>
                <a:sym typeface="Avenir Book"/>
              </a:defRPr>
            </a:lvl3pPr>
            <a:lvl4pPr marL="0" indent="685800">
              <a:spcBef>
                <a:spcPts val="0"/>
              </a:spcBef>
              <a:buClrTx/>
              <a:buSzTx/>
              <a:buNone/>
              <a:defRPr cap="all" spc="384" sz="2400">
                <a:solidFill>
                  <a:srgbClr val="55D7FF"/>
                </a:solidFill>
                <a:latin typeface="Avenir Book"/>
                <a:ea typeface="Avenir Book"/>
                <a:cs typeface="Avenir Book"/>
                <a:sym typeface="Avenir Book"/>
              </a:defRPr>
            </a:lvl4pPr>
            <a:lvl5pPr marL="0" indent="914400">
              <a:spcBef>
                <a:spcPts val="0"/>
              </a:spcBef>
              <a:buClrTx/>
              <a:buSzTx/>
              <a:buNone/>
              <a:defRPr cap="all" spc="384" sz="2400">
                <a:solidFill>
                  <a:srgbClr val="55D7FF"/>
                </a:solidFill>
                <a:latin typeface="Avenir Book"/>
                <a:ea typeface="Avenir Book"/>
                <a:cs typeface="Avenir Book"/>
                <a:sym typeface="Avenir Book"/>
              </a:defRPr>
            </a:lvl5pPr>
          </a:lstStyle>
          <a:p>
            <a:pPr lvl="0">
              <a:defRPr cap="none" spc="0" sz="1800">
                <a:solidFill>
                  <a:srgbClr val="000000"/>
                </a:solidFill>
              </a:defRPr>
            </a:pPr>
            <a:r>
              <a:rPr cap="all" spc="384" sz="2400">
                <a:solidFill>
                  <a:srgbClr val="55D7FF"/>
                </a:solidFill>
              </a:rPr>
              <a:t>Body Level One</a:t>
            </a:r>
            <a:endParaRPr cap="all" spc="384" sz="2400">
              <a:solidFill>
                <a:srgbClr val="55D7FF"/>
              </a:solidFill>
            </a:endParaRPr>
          </a:p>
          <a:p>
            <a:pPr lvl="1">
              <a:defRPr cap="none" spc="0" sz="1800">
                <a:solidFill>
                  <a:srgbClr val="000000"/>
                </a:solidFill>
              </a:defRPr>
            </a:pPr>
            <a:r>
              <a:rPr cap="all" spc="384" sz="2400">
                <a:solidFill>
                  <a:srgbClr val="55D7FF"/>
                </a:solidFill>
              </a:rPr>
              <a:t>Body Level Two</a:t>
            </a:r>
            <a:endParaRPr cap="all" spc="384" sz="2400">
              <a:solidFill>
                <a:srgbClr val="55D7FF"/>
              </a:solidFill>
            </a:endParaRPr>
          </a:p>
          <a:p>
            <a:pPr lvl="2">
              <a:defRPr cap="none" spc="0" sz="1800">
                <a:solidFill>
                  <a:srgbClr val="000000"/>
                </a:solidFill>
              </a:defRPr>
            </a:pPr>
            <a:r>
              <a:rPr cap="all" spc="384" sz="2400">
                <a:solidFill>
                  <a:srgbClr val="55D7FF"/>
                </a:solidFill>
              </a:rPr>
              <a:t>Body Level Three</a:t>
            </a:r>
            <a:endParaRPr cap="all" spc="384" sz="2400">
              <a:solidFill>
                <a:srgbClr val="55D7FF"/>
              </a:solidFill>
            </a:endParaRPr>
          </a:p>
          <a:p>
            <a:pPr lvl="3">
              <a:defRPr cap="none" spc="0" sz="1800">
                <a:solidFill>
                  <a:srgbClr val="000000"/>
                </a:solidFill>
              </a:defRPr>
            </a:pPr>
            <a:r>
              <a:rPr cap="all" spc="384" sz="2400">
                <a:solidFill>
                  <a:srgbClr val="55D7FF"/>
                </a:solidFill>
              </a:rPr>
              <a:t>Body Level Four</a:t>
            </a:r>
            <a:endParaRPr cap="all" spc="384" sz="2400">
              <a:solidFill>
                <a:srgbClr val="55D7FF"/>
              </a:solidFill>
            </a:endParaRPr>
          </a:p>
          <a:p>
            <a:pPr lvl="4">
              <a:defRPr cap="none" spc="0" sz="1800">
                <a:solidFill>
                  <a:srgbClr val="000000"/>
                </a:solidFill>
              </a:defRPr>
            </a:pPr>
            <a:r>
              <a:rPr cap="all" spc="384" sz="2400">
                <a:solidFill>
                  <a:srgbClr val="55D7FF"/>
                </a:solidFill>
              </a:rPr>
              <a:t>Body Level Five</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9" name="Shape 19"/>
          <p:cNvSpPr/>
          <p:nvPr>
            <p:ph type="title"/>
          </p:nvPr>
        </p:nvSpPr>
        <p:spPr>
          <a:prstGeom prst="rect">
            <a:avLst/>
          </a:prstGeom>
        </p:spPr>
        <p:txBody>
          <a:bodyPr/>
          <a:lstStyle/>
          <a:p>
            <a:pPr lvl="0">
              <a:defRPr cap="none" spc="0" sz="1800">
                <a:solidFill>
                  <a:srgbClr val="000000"/>
                </a:solidFill>
              </a:defRPr>
            </a:pPr>
            <a:r>
              <a:rPr cap="all" spc="720" sz="4500">
                <a:solidFill>
                  <a:srgbClr val="FFFFFF"/>
                </a:solidFill>
              </a:rPr>
              <a:t>Title Text</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cap="none" spc="0" sz="1800">
                <a:solidFill>
                  <a:srgbClr val="000000"/>
                </a:solidFill>
              </a:defRPr>
            </a:pPr>
            <a:r>
              <a:rPr cap="all" spc="720" sz="4500">
                <a:solidFill>
                  <a:srgbClr val="FFFFFF"/>
                </a:solidFill>
              </a:rPr>
              <a:t>Title Text</a:t>
            </a:r>
          </a:p>
        </p:txBody>
      </p:sp>
      <p:sp>
        <p:nvSpPr>
          <p:cNvPr id="22" name="Shape 22"/>
          <p:cNvSpPr/>
          <p:nvPr>
            <p:ph type="body" idx="1"/>
          </p:nvPr>
        </p:nvSpPr>
        <p:spPr>
          <a:prstGeom prst="rect">
            <a:avLst/>
          </a:prstGeom>
        </p:spPr>
        <p:txBody>
          <a:bodyPr/>
          <a:lstStyle/>
          <a:p>
            <a:pPr lvl="0">
              <a:defRPr sz="1800">
                <a:solidFill>
                  <a:srgbClr val="000000"/>
                </a:solidFill>
              </a:defRPr>
            </a:pPr>
            <a:r>
              <a:rPr sz="3600">
                <a:solidFill>
                  <a:srgbClr val="FFFFFF"/>
                </a:solidFill>
              </a:rPr>
              <a:t>Body Level One</a:t>
            </a:r>
            <a:endParaRPr sz="3600">
              <a:solidFill>
                <a:srgbClr val="FFFFFF"/>
              </a:solidFill>
            </a:endParaRPr>
          </a:p>
          <a:p>
            <a:pPr lvl="1">
              <a:defRPr sz="1800">
                <a:solidFill>
                  <a:srgbClr val="000000"/>
                </a:solidFill>
              </a:defRPr>
            </a:pPr>
            <a:r>
              <a:rPr sz="3600">
                <a:solidFill>
                  <a:srgbClr val="FFFFFF"/>
                </a:solidFill>
              </a:rPr>
              <a:t>Body Level Two</a:t>
            </a:r>
            <a:endParaRPr sz="3600">
              <a:solidFill>
                <a:srgbClr val="FFFFFF"/>
              </a:solidFill>
            </a:endParaRPr>
          </a:p>
          <a:p>
            <a:pPr lvl="2">
              <a:defRPr sz="1800">
                <a:solidFill>
                  <a:srgbClr val="000000"/>
                </a:solidFill>
              </a:defRPr>
            </a:pPr>
            <a:r>
              <a:rPr sz="3600">
                <a:solidFill>
                  <a:srgbClr val="FFFFFF"/>
                </a:solidFill>
              </a:rPr>
              <a:t>Body Level Three</a:t>
            </a:r>
            <a:endParaRPr sz="3600">
              <a:solidFill>
                <a:srgbClr val="FFFFFF"/>
              </a:solidFill>
            </a:endParaRPr>
          </a:p>
          <a:p>
            <a:pPr lvl="3">
              <a:defRPr sz="1800">
                <a:solidFill>
                  <a:srgbClr val="000000"/>
                </a:solidFill>
              </a:defRPr>
            </a:pPr>
            <a:r>
              <a:rPr sz="3600">
                <a:solidFill>
                  <a:srgbClr val="FFFFFF"/>
                </a:solidFill>
              </a:rPr>
              <a:t>Body Level Four</a:t>
            </a:r>
            <a:endParaRPr sz="3600">
              <a:solidFill>
                <a:srgbClr val="FFFFFF"/>
              </a:solidFill>
            </a:endParaRPr>
          </a:p>
          <a:p>
            <a:pPr lvl="4">
              <a:defRPr sz="1800">
                <a:solidFill>
                  <a:srgbClr val="000000"/>
                </a:solidFill>
              </a:defRPr>
            </a:pPr>
            <a:r>
              <a:rPr sz="3600">
                <a:solidFill>
                  <a:srgbClr val="FFFFFF"/>
                </a:solidFill>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4" name="Shape 24"/>
          <p:cNvSpPr/>
          <p:nvPr>
            <p:ph type="title"/>
          </p:nvPr>
        </p:nvSpPr>
        <p:spPr>
          <a:xfrm>
            <a:off x="660400" y="609600"/>
            <a:ext cx="5080000" cy="1854200"/>
          </a:xfrm>
          <a:prstGeom prst="rect">
            <a:avLst/>
          </a:prstGeom>
        </p:spPr>
        <p:txBody>
          <a:bodyPr/>
          <a:lstStyle/>
          <a:p>
            <a:pPr lvl="0">
              <a:defRPr cap="none" spc="0" sz="1800">
                <a:solidFill>
                  <a:srgbClr val="000000"/>
                </a:solidFill>
              </a:defRPr>
            </a:pPr>
            <a:r>
              <a:rPr cap="all" spc="720" sz="4500">
                <a:solidFill>
                  <a:srgbClr val="FFFFFF"/>
                </a:solidFill>
              </a:rPr>
              <a:t>Title Text</a:t>
            </a:r>
          </a:p>
        </p:txBody>
      </p:sp>
      <p:sp>
        <p:nvSpPr>
          <p:cNvPr id="25" name="Shape 25"/>
          <p:cNvSpPr/>
          <p:nvPr>
            <p:ph type="body" idx="1"/>
          </p:nvPr>
        </p:nvSpPr>
        <p:spPr>
          <a:xfrm>
            <a:off x="660400" y="2819400"/>
            <a:ext cx="5080000" cy="6057900"/>
          </a:xfrm>
          <a:prstGeom prst="rect">
            <a:avLst/>
          </a:prstGeom>
        </p:spPr>
        <p:txBody>
          <a:bodyPr/>
          <a:lstStyle>
            <a:lvl1pPr marL="393700" indent="-393700">
              <a:spcBef>
                <a:spcPts val="3200"/>
              </a:spcBef>
              <a:defRPr sz="3000"/>
            </a:lvl1pPr>
            <a:lvl2pPr marL="787400" indent="-393700">
              <a:spcBef>
                <a:spcPts val="3200"/>
              </a:spcBef>
              <a:defRPr sz="3000"/>
            </a:lvl2pPr>
            <a:lvl3pPr marL="1181100" indent="-393700">
              <a:spcBef>
                <a:spcPts val="3200"/>
              </a:spcBef>
              <a:defRPr sz="3000"/>
            </a:lvl3pPr>
            <a:lvl4pPr marL="1574800" indent="-393700">
              <a:spcBef>
                <a:spcPts val="3200"/>
              </a:spcBef>
              <a:defRPr sz="3000"/>
            </a:lvl4pPr>
            <a:lvl5pPr marL="1968500" indent="-393700">
              <a:spcBef>
                <a:spcPts val="3200"/>
              </a:spcBef>
              <a:defRPr sz="3000"/>
            </a:lvl5pPr>
          </a:lstStyle>
          <a:p>
            <a:pPr lvl="0">
              <a:defRPr sz="1800">
                <a:solidFill>
                  <a:srgbClr val="000000"/>
                </a:solidFill>
              </a:defRPr>
            </a:pPr>
            <a:r>
              <a:rPr sz="3000">
                <a:solidFill>
                  <a:srgbClr val="FFFFFF"/>
                </a:solidFill>
              </a:rPr>
              <a:t>Body Level One</a:t>
            </a:r>
            <a:endParaRPr sz="3000">
              <a:solidFill>
                <a:srgbClr val="FFFFFF"/>
              </a:solidFill>
            </a:endParaRPr>
          </a:p>
          <a:p>
            <a:pPr lvl="1">
              <a:defRPr sz="1800">
                <a:solidFill>
                  <a:srgbClr val="000000"/>
                </a:solidFill>
              </a:defRPr>
            </a:pPr>
            <a:r>
              <a:rPr sz="3000">
                <a:solidFill>
                  <a:srgbClr val="FFFFFF"/>
                </a:solidFill>
              </a:rPr>
              <a:t>Body Level Two</a:t>
            </a:r>
            <a:endParaRPr sz="3000">
              <a:solidFill>
                <a:srgbClr val="FFFFFF"/>
              </a:solidFill>
            </a:endParaRPr>
          </a:p>
          <a:p>
            <a:pPr lvl="2">
              <a:defRPr sz="1800">
                <a:solidFill>
                  <a:srgbClr val="000000"/>
                </a:solidFill>
              </a:defRPr>
            </a:pPr>
            <a:r>
              <a:rPr sz="3000">
                <a:solidFill>
                  <a:srgbClr val="FFFFFF"/>
                </a:solidFill>
              </a:rPr>
              <a:t>Body Level Three</a:t>
            </a:r>
            <a:endParaRPr sz="3000">
              <a:solidFill>
                <a:srgbClr val="FFFFFF"/>
              </a:solidFill>
            </a:endParaRPr>
          </a:p>
          <a:p>
            <a:pPr lvl="3">
              <a:defRPr sz="1800">
                <a:solidFill>
                  <a:srgbClr val="000000"/>
                </a:solidFill>
              </a:defRPr>
            </a:pPr>
            <a:r>
              <a:rPr sz="3000">
                <a:solidFill>
                  <a:srgbClr val="FFFFFF"/>
                </a:solidFill>
              </a:rPr>
              <a:t>Body Level Four</a:t>
            </a:r>
            <a:endParaRPr sz="3000">
              <a:solidFill>
                <a:srgbClr val="FFFFFF"/>
              </a:solidFill>
            </a:endParaRPr>
          </a:p>
          <a:p>
            <a:pPr lvl="4">
              <a:defRPr sz="1800">
                <a:solidFill>
                  <a:srgbClr val="000000"/>
                </a:solidFill>
              </a:defRPr>
            </a:pPr>
            <a:r>
              <a:rPr sz="3000">
                <a:solidFill>
                  <a:srgbClr val="FFFFFF"/>
                </a:solidFill>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7" name="Shape 27"/>
          <p:cNvSpPr/>
          <p:nvPr>
            <p:ph type="body" idx="1"/>
          </p:nvPr>
        </p:nvSpPr>
        <p:spPr>
          <a:xfrm>
            <a:off x="660400" y="1511300"/>
            <a:ext cx="11684000" cy="6718300"/>
          </a:xfrm>
          <a:prstGeom prst="rect">
            <a:avLst/>
          </a:prstGeom>
        </p:spPr>
        <p:txBody>
          <a:bodyPr/>
          <a:lstStyle/>
          <a:p>
            <a:pPr lvl="0">
              <a:defRPr sz="1800">
                <a:solidFill>
                  <a:srgbClr val="000000"/>
                </a:solidFill>
              </a:defRPr>
            </a:pPr>
            <a:r>
              <a:rPr sz="3600">
                <a:solidFill>
                  <a:srgbClr val="FFFFFF"/>
                </a:solidFill>
              </a:rPr>
              <a:t>Body Level One</a:t>
            </a:r>
            <a:endParaRPr sz="3600">
              <a:solidFill>
                <a:srgbClr val="FFFFFF"/>
              </a:solidFill>
            </a:endParaRPr>
          </a:p>
          <a:p>
            <a:pPr lvl="1">
              <a:defRPr sz="1800">
                <a:solidFill>
                  <a:srgbClr val="000000"/>
                </a:solidFill>
              </a:defRPr>
            </a:pPr>
            <a:r>
              <a:rPr sz="3600">
                <a:solidFill>
                  <a:srgbClr val="FFFFFF"/>
                </a:solidFill>
              </a:rPr>
              <a:t>Body Level Two</a:t>
            </a:r>
            <a:endParaRPr sz="3600">
              <a:solidFill>
                <a:srgbClr val="FFFFFF"/>
              </a:solidFill>
            </a:endParaRPr>
          </a:p>
          <a:p>
            <a:pPr lvl="2">
              <a:defRPr sz="1800">
                <a:solidFill>
                  <a:srgbClr val="000000"/>
                </a:solidFill>
              </a:defRPr>
            </a:pPr>
            <a:r>
              <a:rPr sz="3600">
                <a:solidFill>
                  <a:srgbClr val="FFFFFF"/>
                </a:solidFill>
              </a:rPr>
              <a:t>Body Level Three</a:t>
            </a:r>
            <a:endParaRPr sz="3600">
              <a:solidFill>
                <a:srgbClr val="FFFFFF"/>
              </a:solidFill>
            </a:endParaRPr>
          </a:p>
          <a:p>
            <a:pPr lvl="3">
              <a:defRPr sz="1800">
                <a:solidFill>
                  <a:srgbClr val="000000"/>
                </a:solidFill>
              </a:defRPr>
            </a:pPr>
            <a:r>
              <a:rPr sz="3600">
                <a:solidFill>
                  <a:srgbClr val="FFFFFF"/>
                </a:solidFill>
              </a:rPr>
              <a:t>Body Level Four</a:t>
            </a:r>
            <a:endParaRPr sz="3600">
              <a:solidFill>
                <a:srgbClr val="FFFFFF"/>
              </a:solidFill>
            </a:endParaRPr>
          </a:p>
          <a:p>
            <a:pPr lvl="4">
              <a:defRPr sz="1800">
                <a:solidFill>
                  <a:srgbClr val="000000"/>
                </a:solidFill>
              </a:defRPr>
            </a:pPr>
            <a:r>
              <a:rPr sz="3600">
                <a:solidFill>
                  <a:srgbClr val="FFFFFF"/>
                </a:solidFill>
              </a:rPr>
              <a:t>Body Level Five</a:t>
            </a: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Shape 2"/>
          <p:cNvSpPr/>
          <p:nvPr>
            <p:ph type="title"/>
          </p:nvPr>
        </p:nvSpPr>
        <p:spPr>
          <a:xfrm>
            <a:off x="660400" y="609600"/>
            <a:ext cx="11684000" cy="14224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cap="none" spc="0" sz="1800">
                <a:solidFill>
                  <a:srgbClr val="000000"/>
                </a:solidFill>
              </a:defRPr>
            </a:pPr>
            <a:r>
              <a:rPr cap="all" spc="720" sz="4500">
                <a:solidFill>
                  <a:srgbClr val="FFFFFF"/>
                </a:solidFill>
              </a:rPr>
              <a:t>Title Text</a:t>
            </a:r>
          </a:p>
        </p:txBody>
      </p:sp>
      <p:sp>
        <p:nvSpPr>
          <p:cNvPr id="3" name="Shape 3"/>
          <p:cNvSpPr/>
          <p:nvPr>
            <p:ph type="body" idx="1"/>
          </p:nvPr>
        </p:nvSpPr>
        <p:spPr>
          <a:xfrm>
            <a:off x="660400" y="2019300"/>
            <a:ext cx="11684000" cy="67183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3600">
                <a:solidFill>
                  <a:srgbClr val="FFFFFF"/>
                </a:solidFill>
              </a:rPr>
              <a:t>Body Level One</a:t>
            </a:r>
            <a:endParaRPr sz="3600">
              <a:solidFill>
                <a:srgbClr val="FFFFFF"/>
              </a:solidFill>
            </a:endParaRPr>
          </a:p>
          <a:p>
            <a:pPr lvl="1">
              <a:defRPr sz="1800">
                <a:solidFill>
                  <a:srgbClr val="000000"/>
                </a:solidFill>
              </a:defRPr>
            </a:pPr>
            <a:r>
              <a:rPr sz="3600">
                <a:solidFill>
                  <a:srgbClr val="FFFFFF"/>
                </a:solidFill>
              </a:rPr>
              <a:t>Body Level Two</a:t>
            </a:r>
            <a:endParaRPr sz="3600">
              <a:solidFill>
                <a:srgbClr val="FFFFFF"/>
              </a:solidFill>
            </a:endParaRPr>
          </a:p>
          <a:p>
            <a:pPr lvl="2">
              <a:defRPr sz="1800">
                <a:solidFill>
                  <a:srgbClr val="000000"/>
                </a:solidFill>
              </a:defRPr>
            </a:pPr>
            <a:r>
              <a:rPr sz="3600">
                <a:solidFill>
                  <a:srgbClr val="FFFFFF"/>
                </a:solidFill>
              </a:rPr>
              <a:t>Body Level Three</a:t>
            </a:r>
            <a:endParaRPr sz="3600">
              <a:solidFill>
                <a:srgbClr val="FFFFFF"/>
              </a:solidFill>
            </a:endParaRPr>
          </a:p>
          <a:p>
            <a:pPr lvl="3">
              <a:defRPr sz="1800">
                <a:solidFill>
                  <a:srgbClr val="000000"/>
                </a:solidFill>
              </a:defRPr>
            </a:pPr>
            <a:r>
              <a:rPr sz="3600">
                <a:solidFill>
                  <a:srgbClr val="FFFFFF"/>
                </a:solidFill>
              </a:rPr>
              <a:t>Body Level Four</a:t>
            </a:r>
            <a:endParaRPr sz="3600">
              <a:solidFill>
                <a:srgbClr val="FFFFFF"/>
              </a:solidFill>
            </a:endParaRPr>
          </a:p>
          <a:p>
            <a:pPr lvl="4">
              <a:defRPr sz="1800">
                <a:solidFill>
                  <a:srgbClr val="000000"/>
                </a:solidFill>
              </a:defRPr>
            </a:pPr>
            <a:r>
              <a:rPr sz="3600">
                <a:solidFill>
                  <a:srgbClr val="FFFFFF"/>
                </a:solidFill>
              </a:rPr>
              <a:t>Body Level Five</a:t>
            </a:r>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advClick="1"/>
  <p:txStyles>
    <p:titleStyle>
      <a:lvl1pPr defTabSz="584200">
        <a:defRPr cap="all" spc="720" sz="4500">
          <a:solidFill>
            <a:srgbClr val="FFFFFF"/>
          </a:solidFill>
          <a:latin typeface="+mn-lt"/>
          <a:ea typeface="+mn-ea"/>
          <a:cs typeface="+mn-cs"/>
          <a:sym typeface="Avenir Light"/>
        </a:defRPr>
      </a:lvl1pPr>
      <a:lvl2pPr indent="228600" defTabSz="584200">
        <a:defRPr cap="all" spc="720" sz="4500">
          <a:solidFill>
            <a:srgbClr val="FFFFFF"/>
          </a:solidFill>
          <a:latin typeface="+mn-lt"/>
          <a:ea typeface="+mn-ea"/>
          <a:cs typeface="+mn-cs"/>
          <a:sym typeface="Avenir Light"/>
        </a:defRPr>
      </a:lvl2pPr>
      <a:lvl3pPr indent="457200" defTabSz="584200">
        <a:defRPr cap="all" spc="720" sz="4500">
          <a:solidFill>
            <a:srgbClr val="FFFFFF"/>
          </a:solidFill>
          <a:latin typeface="+mn-lt"/>
          <a:ea typeface="+mn-ea"/>
          <a:cs typeface="+mn-cs"/>
          <a:sym typeface="Avenir Light"/>
        </a:defRPr>
      </a:lvl3pPr>
      <a:lvl4pPr indent="685800" defTabSz="584200">
        <a:defRPr cap="all" spc="720" sz="4500">
          <a:solidFill>
            <a:srgbClr val="FFFFFF"/>
          </a:solidFill>
          <a:latin typeface="+mn-lt"/>
          <a:ea typeface="+mn-ea"/>
          <a:cs typeface="+mn-cs"/>
          <a:sym typeface="Avenir Light"/>
        </a:defRPr>
      </a:lvl4pPr>
      <a:lvl5pPr indent="914400" defTabSz="584200">
        <a:defRPr cap="all" spc="720" sz="4500">
          <a:solidFill>
            <a:srgbClr val="FFFFFF"/>
          </a:solidFill>
          <a:latin typeface="+mn-lt"/>
          <a:ea typeface="+mn-ea"/>
          <a:cs typeface="+mn-cs"/>
          <a:sym typeface="Avenir Light"/>
        </a:defRPr>
      </a:lvl5pPr>
      <a:lvl6pPr indent="1143000" defTabSz="584200">
        <a:defRPr cap="all" spc="720" sz="4500">
          <a:solidFill>
            <a:srgbClr val="FFFFFF"/>
          </a:solidFill>
          <a:latin typeface="+mn-lt"/>
          <a:ea typeface="+mn-ea"/>
          <a:cs typeface="+mn-cs"/>
          <a:sym typeface="Avenir Light"/>
        </a:defRPr>
      </a:lvl6pPr>
      <a:lvl7pPr indent="1371600" defTabSz="584200">
        <a:defRPr cap="all" spc="720" sz="4500">
          <a:solidFill>
            <a:srgbClr val="FFFFFF"/>
          </a:solidFill>
          <a:latin typeface="+mn-lt"/>
          <a:ea typeface="+mn-ea"/>
          <a:cs typeface="+mn-cs"/>
          <a:sym typeface="Avenir Light"/>
        </a:defRPr>
      </a:lvl7pPr>
      <a:lvl8pPr indent="1600200" defTabSz="584200">
        <a:defRPr cap="all" spc="720" sz="4500">
          <a:solidFill>
            <a:srgbClr val="FFFFFF"/>
          </a:solidFill>
          <a:latin typeface="+mn-lt"/>
          <a:ea typeface="+mn-ea"/>
          <a:cs typeface="+mn-cs"/>
          <a:sym typeface="Avenir Light"/>
        </a:defRPr>
      </a:lvl8pPr>
      <a:lvl9pPr indent="1828800" defTabSz="584200">
        <a:defRPr cap="all" spc="720" sz="4500">
          <a:solidFill>
            <a:srgbClr val="FFFFFF"/>
          </a:solidFill>
          <a:latin typeface="+mn-lt"/>
          <a:ea typeface="+mn-ea"/>
          <a:cs typeface="+mn-cs"/>
          <a:sym typeface="Avenir Light"/>
        </a:defRPr>
      </a:lvl9pPr>
    </p:titleStyle>
    <p:bodyStyle>
      <a:lvl1pPr marL="469900" indent="-469900" defTabSz="584200">
        <a:spcBef>
          <a:spcPts val="4200"/>
        </a:spcBef>
        <a:buClr>
          <a:srgbClr val="646464"/>
        </a:buClr>
        <a:buSzPct val="90000"/>
        <a:buChar char="•"/>
        <a:defRPr sz="3600">
          <a:solidFill>
            <a:srgbClr val="FFFFFF"/>
          </a:solidFill>
          <a:latin typeface="+mn-lt"/>
          <a:ea typeface="+mn-ea"/>
          <a:cs typeface="+mn-cs"/>
          <a:sym typeface="Avenir Light"/>
        </a:defRPr>
      </a:lvl1pPr>
      <a:lvl2pPr marL="939800" indent="-469900" defTabSz="584200">
        <a:spcBef>
          <a:spcPts val="4200"/>
        </a:spcBef>
        <a:buClr>
          <a:srgbClr val="646464"/>
        </a:buClr>
        <a:buSzPct val="90000"/>
        <a:buChar char="•"/>
        <a:defRPr sz="3600">
          <a:solidFill>
            <a:srgbClr val="FFFFFF"/>
          </a:solidFill>
          <a:latin typeface="+mn-lt"/>
          <a:ea typeface="+mn-ea"/>
          <a:cs typeface="+mn-cs"/>
          <a:sym typeface="Avenir Light"/>
        </a:defRPr>
      </a:lvl2pPr>
      <a:lvl3pPr marL="1409700" indent="-469900" defTabSz="584200">
        <a:spcBef>
          <a:spcPts val="4200"/>
        </a:spcBef>
        <a:buClr>
          <a:srgbClr val="646464"/>
        </a:buClr>
        <a:buSzPct val="90000"/>
        <a:buChar char="•"/>
        <a:defRPr sz="3600">
          <a:solidFill>
            <a:srgbClr val="FFFFFF"/>
          </a:solidFill>
          <a:latin typeface="+mn-lt"/>
          <a:ea typeface="+mn-ea"/>
          <a:cs typeface="+mn-cs"/>
          <a:sym typeface="Avenir Light"/>
        </a:defRPr>
      </a:lvl3pPr>
      <a:lvl4pPr marL="1879600" indent="-469900" defTabSz="584200">
        <a:spcBef>
          <a:spcPts val="4200"/>
        </a:spcBef>
        <a:buClr>
          <a:srgbClr val="646464"/>
        </a:buClr>
        <a:buSzPct val="90000"/>
        <a:buChar char="•"/>
        <a:defRPr sz="3600">
          <a:solidFill>
            <a:srgbClr val="FFFFFF"/>
          </a:solidFill>
          <a:latin typeface="+mn-lt"/>
          <a:ea typeface="+mn-ea"/>
          <a:cs typeface="+mn-cs"/>
          <a:sym typeface="Avenir Light"/>
        </a:defRPr>
      </a:lvl4pPr>
      <a:lvl5pPr marL="2349500" indent="-469900" defTabSz="584200">
        <a:spcBef>
          <a:spcPts val="4200"/>
        </a:spcBef>
        <a:buClr>
          <a:srgbClr val="646464"/>
        </a:buClr>
        <a:buSzPct val="90000"/>
        <a:buChar char="•"/>
        <a:defRPr sz="3600">
          <a:solidFill>
            <a:srgbClr val="FFFFFF"/>
          </a:solidFill>
          <a:latin typeface="+mn-lt"/>
          <a:ea typeface="+mn-ea"/>
          <a:cs typeface="+mn-cs"/>
          <a:sym typeface="Avenir Light"/>
        </a:defRPr>
      </a:lvl5pPr>
      <a:lvl6pPr marL="2819400" indent="-469900" defTabSz="584200">
        <a:spcBef>
          <a:spcPts val="4200"/>
        </a:spcBef>
        <a:buClr>
          <a:srgbClr val="646464"/>
        </a:buClr>
        <a:buSzPct val="90000"/>
        <a:buChar char="•"/>
        <a:defRPr sz="3600">
          <a:solidFill>
            <a:srgbClr val="FFFFFF"/>
          </a:solidFill>
          <a:latin typeface="+mn-lt"/>
          <a:ea typeface="+mn-ea"/>
          <a:cs typeface="+mn-cs"/>
          <a:sym typeface="Avenir Light"/>
        </a:defRPr>
      </a:lvl6pPr>
      <a:lvl7pPr marL="3289300" indent="-469900" defTabSz="584200">
        <a:spcBef>
          <a:spcPts val="4200"/>
        </a:spcBef>
        <a:buClr>
          <a:srgbClr val="646464"/>
        </a:buClr>
        <a:buSzPct val="90000"/>
        <a:buChar char="•"/>
        <a:defRPr sz="3600">
          <a:solidFill>
            <a:srgbClr val="FFFFFF"/>
          </a:solidFill>
          <a:latin typeface="+mn-lt"/>
          <a:ea typeface="+mn-ea"/>
          <a:cs typeface="+mn-cs"/>
          <a:sym typeface="Avenir Light"/>
        </a:defRPr>
      </a:lvl7pPr>
      <a:lvl8pPr marL="3759200" indent="-469900" defTabSz="584200">
        <a:spcBef>
          <a:spcPts val="4200"/>
        </a:spcBef>
        <a:buClr>
          <a:srgbClr val="646464"/>
        </a:buClr>
        <a:buSzPct val="90000"/>
        <a:buChar char="•"/>
        <a:defRPr sz="3600">
          <a:solidFill>
            <a:srgbClr val="FFFFFF"/>
          </a:solidFill>
          <a:latin typeface="+mn-lt"/>
          <a:ea typeface="+mn-ea"/>
          <a:cs typeface="+mn-cs"/>
          <a:sym typeface="Avenir Light"/>
        </a:defRPr>
      </a:lvl8pPr>
      <a:lvl9pPr marL="4229100" indent="-469900" defTabSz="584200">
        <a:spcBef>
          <a:spcPts val="4200"/>
        </a:spcBef>
        <a:buClr>
          <a:srgbClr val="646464"/>
        </a:buClr>
        <a:buSzPct val="90000"/>
        <a:buChar char="•"/>
        <a:defRPr sz="3600">
          <a:solidFill>
            <a:srgbClr val="FFFFFF"/>
          </a:solidFill>
          <a:latin typeface="+mn-lt"/>
          <a:ea typeface="+mn-ea"/>
          <a:cs typeface="+mn-cs"/>
          <a:sym typeface="Avenir Light"/>
        </a:defRPr>
      </a:lvl9pPr>
    </p:bodyStyle>
    <p:otherStyle>
      <a:lvl1pPr algn="ctr" defTabSz="584200">
        <a:defRPr>
          <a:solidFill>
            <a:schemeClr val="tx1"/>
          </a:solidFill>
          <a:latin typeface="+mn-lt"/>
          <a:ea typeface="+mn-ea"/>
          <a:cs typeface="+mn-cs"/>
          <a:sym typeface="Avenir Light"/>
        </a:defRPr>
      </a:lvl1pPr>
      <a:lvl2pPr indent="228600" algn="ctr" defTabSz="584200">
        <a:defRPr>
          <a:solidFill>
            <a:schemeClr val="tx1"/>
          </a:solidFill>
          <a:latin typeface="+mn-lt"/>
          <a:ea typeface="+mn-ea"/>
          <a:cs typeface="+mn-cs"/>
          <a:sym typeface="Avenir Light"/>
        </a:defRPr>
      </a:lvl2pPr>
      <a:lvl3pPr indent="457200" algn="ctr" defTabSz="584200">
        <a:defRPr>
          <a:solidFill>
            <a:schemeClr val="tx1"/>
          </a:solidFill>
          <a:latin typeface="+mn-lt"/>
          <a:ea typeface="+mn-ea"/>
          <a:cs typeface="+mn-cs"/>
          <a:sym typeface="Avenir Light"/>
        </a:defRPr>
      </a:lvl3pPr>
      <a:lvl4pPr indent="685800" algn="ctr" defTabSz="584200">
        <a:defRPr>
          <a:solidFill>
            <a:schemeClr val="tx1"/>
          </a:solidFill>
          <a:latin typeface="+mn-lt"/>
          <a:ea typeface="+mn-ea"/>
          <a:cs typeface="+mn-cs"/>
          <a:sym typeface="Avenir Light"/>
        </a:defRPr>
      </a:lvl4pPr>
      <a:lvl5pPr indent="914400" algn="ctr" defTabSz="584200">
        <a:defRPr>
          <a:solidFill>
            <a:schemeClr val="tx1"/>
          </a:solidFill>
          <a:latin typeface="+mn-lt"/>
          <a:ea typeface="+mn-ea"/>
          <a:cs typeface="+mn-cs"/>
          <a:sym typeface="Avenir Light"/>
        </a:defRPr>
      </a:lvl5pPr>
      <a:lvl6pPr indent="1143000" algn="ctr" defTabSz="584200">
        <a:defRPr>
          <a:solidFill>
            <a:schemeClr val="tx1"/>
          </a:solidFill>
          <a:latin typeface="+mn-lt"/>
          <a:ea typeface="+mn-ea"/>
          <a:cs typeface="+mn-cs"/>
          <a:sym typeface="Avenir Light"/>
        </a:defRPr>
      </a:lvl6pPr>
      <a:lvl7pPr indent="1371600" algn="ctr" defTabSz="584200">
        <a:defRPr>
          <a:solidFill>
            <a:schemeClr val="tx1"/>
          </a:solidFill>
          <a:latin typeface="+mn-lt"/>
          <a:ea typeface="+mn-ea"/>
          <a:cs typeface="+mn-cs"/>
          <a:sym typeface="Avenir Light"/>
        </a:defRPr>
      </a:lvl7pPr>
      <a:lvl8pPr indent="1600200" algn="ctr" defTabSz="584200">
        <a:defRPr>
          <a:solidFill>
            <a:schemeClr val="tx1"/>
          </a:solidFill>
          <a:latin typeface="+mn-lt"/>
          <a:ea typeface="+mn-ea"/>
          <a:cs typeface="+mn-cs"/>
          <a:sym typeface="Avenir Light"/>
        </a:defRPr>
      </a:lvl8pPr>
      <a:lvl9pPr indent="1828800" algn="ctr" defTabSz="584200">
        <a:defRPr>
          <a:solidFill>
            <a:schemeClr val="tx1"/>
          </a:solidFill>
          <a:latin typeface="+mn-lt"/>
          <a:ea typeface="+mn-ea"/>
          <a:cs typeface="+mn-cs"/>
          <a:sym typeface="Avenir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1.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1.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1.jpeg"/><Relationship Id="rId4" Type="http://schemas.openxmlformats.org/officeDocument/2006/relationships/image" Target="../media/image9.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1.jpeg"/><Relationship Id="rId4" Type="http://schemas.openxmlformats.org/officeDocument/2006/relationships/image" Target="../media/image10.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1.jpeg"/><Relationship Id="rId4" Type="http://schemas.openxmlformats.org/officeDocument/2006/relationships/image" Target="../media/image1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1.jpeg"/><Relationship Id="rId4" Type="http://schemas.openxmlformats.org/officeDocument/2006/relationships/image" Target="../media/image12.png"/><Relationship Id="rId5" Type="http://schemas.openxmlformats.org/officeDocument/2006/relationships/image" Target="../media/image2.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jpe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jpe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jpe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 name="Screen Shot 2016-01-11 at 12.29.45 PM.png"/>
          <p:cNvPicPr/>
          <p:nvPr/>
        </p:nvPicPr>
        <p:blipFill>
          <a:blip r:embed="rId2">
            <a:alphaModFix amt="60109"/>
            <a:extLst/>
          </a:blip>
          <a:stretch>
            <a:fillRect/>
          </a:stretch>
        </p:blipFill>
        <p:spPr>
          <a:xfrm>
            <a:off x="-1954006" y="-3360043"/>
            <a:ext cx="15593182" cy="13173551"/>
          </a:xfrm>
          <a:prstGeom prst="rect">
            <a:avLst/>
          </a:prstGeom>
          <a:ln w="12700">
            <a:miter lim="400000"/>
          </a:ln>
        </p:spPr>
      </p:pic>
      <p:sp>
        <p:nvSpPr>
          <p:cNvPr id="37" name="Shape 37"/>
          <p:cNvSpPr/>
          <p:nvPr>
            <p:ph type="title"/>
          </p:nvPr>
        </p:nvSpPr>
        <p:spPr>
          <a:prstGeom prst="rect">
            <a:avLst/>
          </a:prstGeom>
        </p:spPr>
        <p:txBody>
          <a:bodyPr/>
          <a:lstStyle/>
          <a:p>
            <a:pPr lvl="0">
              <a:defRPr cap="none" spc="0" sz="1800">
                <a:solidFill>
                  <a:srgbClr val="000000"/>
                </a:solidFill>
              </a:defRPr>
            </a:pPr>
            <a:r>
              <a:rPr cap="all" spc="992" sz="6200">
                <a:solidFill>
                  <a:srgbClr val="FFFFFF"/>
                </a:solidFill>
              </a:rPr>
              <a:t>Plobot Playground</a:t>
            </a:r>
          </a:p>
        </p:txBody>
      </p:sp>
      <p:sp>
        <p:nvSpPr>
          <p:cNvPr id="38" name="Shape 38"/>
          <p:cNvSpPr/>
          <p:nvPr>
            <p:ph type="body" idx="1"/>
          </p:nvPr>
        </p:nvSpPr>
        <p:spPr>
          <a:prstGeom prst="rect">
            <a:avLst/>
          </a:prstGeom>
        </p:spPr>
        <p:txBody>
          <a:bodyPr/>
          <a:lstStyle>
            <a:lvl1pPr defTabSz="560831">
              <a:defRPr spc="368" sz="2304"/>
            </a:lvl1pPr>
          </a:lstStyle>
          <a:p>
            <a:pPr lvl="0">
              <a:defRPr cap="none" spc="0" sz="1800">
                <a:solidFill>
                  <a:srgbClr val="000000"/>
                </a:solidFill>
              </a:defRPr>
            </a:pPr>
            <a:r>
              <a:rPr cap="all" spc="368" sz="2304">
                <a:solidFill>
                  <a:srgbClr val="55D7FF"/>
                </a:solidFill>
              </a:rPr>
              <a:t>Workshop 5</a:t>
            </a:r>
            <a:endParaRPr cap="all" spc="368" sz="2304">
              <a:solidFill>
                <a:srgbClr val="55D7FF"/>
              </a:solidFill>
            </a:endParaRP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85" name="Screen Shot 2016-01-11 at 12.29.45 PM.png"/>
          <p:cNvPicPr/>
          <p:nvPr/>
        </p:nvPicPr>
        <p:blipFill>
          <a:blip r:embed="rId2">
            <a:alphaModFix amt="60109"/>
            <a:extLst/>
          </a:blip>
          <a:stretch>
            <a:fillRect/>
          </a:stretch>
        </p:blipFill>
        <p:spPr>
          <a:xfrm>
            <a:off x="-1954006" y="-3360043"/>
            <a:ext cx="15593182" cy="13173551"/>
          </a:xfrm>
          <a:prstGeom prst="rect">
            <a:avLst/>
          </a:prstGeom>
          <a:ln w="12700">
            <a:miter lim="400000"/>
          </a:ln>
        </p:spPr>
      </p:pic>
      <p:sp>
        <p:nvSpPr>
          <p:cNvPr id="86" name="Shape 86"/>
          <p:cNvSpPr/>
          <p:nvPr>
            <p:ph type="title"/>
          </p:nvPr>
        </p:nvSpPr>
        <p:spPr>
          <a:prstGeom prst="rect">
            <a:avLst/>
          </a:prstGeom>
        </p:spPr>
        <p:txBody>
          <a:bodyPr/>
          <a:lstStyle>
            <a:lvl1pPr defTabSz="578358">
              <a:defRPr spc="982" sz="6138"/>
            </a:lvl1pPr>
          </a:lstStyle>
          <a:p>
            <a:pPr lvl="0">
              <a:defRPr cap="none" spc="0" sz="1800">
                <a:solidFill>
                  <a:srgbClr val="000000"/>
                </a:solidFill>
              </a:defRPr>
            </a:pPr>
            <a:r>
              <a:rPr cap="all" spc="982" sz="6138">
                <a:solidFill>
                  <a:srgbClr val="FFFFFF"/>
                </a:solidFill>
              </a:rPr>
              <a:t>these are challenges for you</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88" name="Screen Shot 2016-01-11 at 12.29.45 PM.png"/>
          <p:cNvPicPr/>
          <p:nvPr/>
        </p:nvPicPr>
        <p:blipFill>
          <a:blip r:embed="rId2">
            <a:alphaModFix amt="60109"/>
            <a:extLst/>
          </a:blip>
          <a:stretch>
            <a:fillRect/>
          </a:stretch>
        </p:blipFill>
        <p:spPr>
          <a:xfrm>
            <a:off x="-1954006" y="-3360043"/>
            <a:ext cx="15593182" cy="13173551"/>
          </a:xfrm>
          <a:prstGeom prst="rect">
            <a:avLst/>
          </a:prstGeom>
          <a:ln w="12700">
            <a:miter lim="400000"/>
          </a:ln>
        </p:spPr>
      </p:pic>
      <p:sp>
        <p:nvSpPr>
          <p:cNvPr id="89" name="Shape 89"/>
          <p:cNvSpPr/>
          <p:nvPr>
            <p:ph type="title"/>
          </p:nvPr>
        </p:nvSpPr>
        <p:spPr>
          <a:prstGeom prst="rect">
            <a:avLst/>
          </a:prstGeom>
        </p:spPr>
        <p:txBody>
          <a:bodyPr/>
          <a:lstStyle>
            <a:lvl1pPr defTabSz="391414">
              <a:defRPr spc="664" sz="4154"/>
            </a:lvl1pPr>
          </a:lstStyle>
          <a:p>
            <a:pPr lvl="0">
              <a:defRPr cap="none" spc="0" sz="1800">
                <a:solidFill>
                  <a:srgbClr val="000000"/>
                </a:solidFill>
              </a:defRPr>
            </a:pPr>
            <a:r>
              <a:rPr cap="all" spc="664" sz="4154">
                <a:solidFill>
                  <a:srgbClr val="FFFFFF"/>
                </a:solidFill>
              </a:rPr>
              <a:t>if you complete one challenge you can work on the next one</a:t>
            </a:r>
          </a:p>
        </p:txBody>
      </p:sp>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1" name="Plobot Talent Show Bckg.png"/>
          <p:cNvPicPr/>
          <p:nvPr/>
        </p:nvPicPr>
        <p:blipFill>
          <a:blip r:embed="rId2">
            <a:extLst/>
          </a:blip>
          <a:stretch>
            <a:fillRect/>
          </a:stretch>
        </p:blipFill>
        <p:spPr>
          <a:xfrm>
            <a:off x="-14902" y="-1482882"/>
            <a:ext cx="14064495" cy="11311751"/>
          </a:xfrm>
          <a:prstGeom prst="rect">
            <a:avLst/>
          </a:prstGeom>
          <a:ln w="12700">
            <a:miter lim="400000"/>
          </a:ln>
        </p:spPr>
      </p:pic>
      <p:sp>
        <p:nvSpPr>
          <p:cNvPr id="92" name="Shape 92"/>
          <p:cNvSpPr/>
          <p:nvPr>
            <p:ph type="title"/>
          </p:nvPr>
        </p:nvSpPr>
        <p:spPr>
          <a:xfrm>
            <a:off x="660400" y="2046576"/>
            <a:ext cx="11684000" cy="2222501"/>
          </a:xfrm>
          <a:prstGeom prst="rect">
            <a:avLst/>
          </a:prstGeom>
        </p:spPr>
        <p:txBody>
          <a:bodyPr/>
          <a:lstStyle>
            <a:lvl1pPr defTabSz="496570">
              <a:defRPr spc="843" sz="5270"/>
            </a:lvl1pPr>
          </a:lstStyle>
          <a:p>
            <a:pPr lvl="0">
              <a:defRPr cap="none" spc="0" sz="1800">
                <a:solidFill>
                  <a:srgbClr val="000000"/>
                </a:solidFill>
              </a:defRPr>
            </a:pPr>
            <a:r>
              <a:rPr cap="all" spc="843" sz="5270">
                <a:solidFill>
                  <a:srgbClr val="FFFFFF"/>
                </a:solidFill>
              </a:rPr>
              <a:t>today i want to tell you more about plobots</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4" name="Plobot Talent Show Bckg.png"/>
          <p:cNvPicPr/>
          <p:nvPr/>
        </p:nvPicPr>
        <p:blipFill>
          <a:blip r:embed="rId2">
            <a:extLst/>
          </a:blip>
          <a:stretch>
            <a:fillRect/>
          </a:stretch>
        </p:blipFill>
        <p:spPr>
          <a:xfrm>
            <a:off x="-14902" y="-1482882"/>
            <a:ext cx="14064495" cy="11311751"/>
          </a:xfrm>
          <a:prstGeom prst="rect">
            <a:avLst/>
          </a:prstGeom>
          <a:ln w="12700">
            <a:miter lim="400000"/>
          </a:ln>
        </p:spPr>
      </p:pic>
      <p:sp>
        <p:nvSpPr>
          <p:cNvPr id="95" name="Shape 95"/>
          <p:cNvSpPr/>
          <p:nvPr>
            <p:ph type="title"/>
          </p:nvPr>
        </p:nvSpPr>
        <p:spPr>
          <a:xfrm>
            <a:off x="660400" y="2046576"/>
            <a:ext cx="11684000" cy="2222501"/>
          </a:xfrm>
          <a:prstGeom prst="rect">
            <a:avLst/>
          </a:prstGeom>
        </p:spPr>
        <p:txBody>
          <a:bodyPr/>
          <a:lstStyle>
            <a:lvl1pPr defTabSz="379729">
              <a:defRPr spc="644" sz="4030"/>
            </a:lvl1pPr>
          </a:lstStyle>
          <a:p>
            <a:pPr lvl="0">
              <a:defRPr cap="none" spc="0" sz="1800">
                <a:solidFill>
                  <a:srgbClr val="000000"/>
                </a:solidFill>
              </a:defRPr>
            </a:pPr>
            <a:r>
              <a:rPr cap="all" spc="644" sz="4030">
                <a:solidFill>
                  <a:srgbClr val="FFFFFF"/>
                </a:solidFill>
              </a:rPr>
              <a:t>plobots are not like people, people don’t like to do things over and over again</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7" name="Plobot Talent Show Bckg.png"/>
          <p:cNvPicPr/>
          <p:nvPr/>
        </p:nvPicPr>
        <p:blipFill>
          <a:blip r:embed="rId2">
            <a:extLst/>
          </a:blip>
          <a:stretch>
            <a:fillRect/>
          </a:stretch>
        </p:blipFill>
        <p:spPr>
          <a:xfrm>
            <a:off x="-14902" y="-1482882"/>
            <a:ext cx="14064495" cy="11311751"/>
          </a:xfrm>
          <a:prstGeom prst="rect">
            <a:avLst/>
          </a:prstGeom>
          <a:ln w="12700">
            <a:miter lim="400000"/>
          </a:ln>
        </p:spPr>
      </p:pic>
      <p:sp>
        <p:nvSpPr>
          <p:cNvPr id="98" name="Shape 98"/>
          <p:cNvSpPr/>
          <p:nvPr>
            <p:ph type="title"/>
          </p:nvPr>
        </p:nvSpPr>
        <p:spPr>
          <a:xfrm>
            <a:off x="660400" y="2046576"/>
            <a:ext cx="11684000" cy="2222501"/>
          </a:xfrm>
          <a:prstGeom prst="rect">
            <a:avLst/>
          </a:prstGeom>
        </p:spPr>
        <p:txBody>
          <a:bodyPr/>
          <a:lstStyle/>
          <a:p>
            <a:pPr lvl="0">
              <a:defRPr cap="none" spc="0" sz="1800">
                <a:solidFill>
                  <a:srgbClr val="000000"/>
                </a:solidFill>
              </a:defRPr>
            </a:pPr>
            <a:r>
              <a:rPr cap="all" spc="992" sz="6200">
                <a:solidFill>
                  <a:srgbClr val="FFFFFF"/>
                </a:solidFill>
              </a:rPr>
              <a:t>but plobots love it!</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0" name="Plobot Talent Show Bckg.png"/>
          <p:cNvPicPr/>
          <p:nvPr/>
        </p:nvPicPr>
        <p:blipFill>
          <a:blip r:embed="rId2">
            <a:extLst/>
          </a:blip>
          <a:stretch>
            <a:fillRect/>
          </a:stretch>
        </p:blipFill>
        <p:spPr>
          <a:xfrm>
            <a:off x="-14902" y="-1482882"/>
            <a:ext cx="14064495" cy="11311751"/>
          </a:xfrm>
          <a:prstGeom prst="rect">
            <a:avLst/>
          </a:prstGeom>
          <a:ln w="12700">
            <a:miter lim="400000"/>
          </a:ln>
        </p:spPr>
      </p:pic>
      <p:sp>
        <p:nvSpPr>
          <p:cNvPr id="101" name="Shape 101"/>
          <p:cNvSpPr/>
          <p:nvPr>
            <p:ph type="title"/>
          </p:nvPr>
        </p:nvSpPr>
        <p:spPr>
          <a:xfrm>
            <a:off x="660400" y="2046576"/>
            <a:ext cx="11684000" cy="2222501"/>
          </a:xfrm>
          <a:prstGeom prst="rect">
            <a:avLst/>
          </a:prstGeom>
        </p:spPr>
        <p:txBody>
          <a:bodyPr/>
          <a:lstStyle>
            <a:lvl1pPr defTabSz="449833">
              <a:defRPr spc="763" sz="4774"/>
            </a:lvl1pPr>
          </a:lstStyle>
          <a:p>
            <a:pPr lvl="0">
              <a:defRPr cap="none" spc="0" sz="1800">
                <a:solidFill>
                  <a:srgbClr val="000000"/>
                </a:solidFill>
              </a:defRPr>
            </a:pPr>
            <a:r>
              <a:rPr cap="all" spc="763" sz="4774">
                <a:solidFill>
                  <a:srgbClr val="FFFFFF"/>
                </a:solidFill>
              </a:rPr>
              <a:t>we teach plobots what to repeat by using a new card</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 name="Shape 103"/>
          <p:cNvSpPr/>
          <p:nvPr/>
        </p:nvSpPr>
        <p:spPr>
          <a:xfrm>
            <a:off x="-83326" y="6770650"/>
            <a:ext cx="13171450" cy="3237087"/>
          </a:xfrm>
          <a:prstGeom prst="rect">
            <a:avLst/>
          </a:prstGeom>
          <a:blipFill>
            <a:blip r:embed="rId2"/>
          </a:blip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104" name="Shape 104"/>
          <p:cNvSpPr/>
          <p:nvPr>
            <p:ph type="title" idx="4294967295"/>
          </p:nvPr>
        </p:nvSpPr>
        <p:spPr>
          <a:xfrm>
            <a:off x="660400" y="7277943"/>
            <a:ext cx="11684000" cy="2222501"/>
          </a:xfrm>
          <a:prstGeom prst="rect">
            <a:avLst/>
          </a:prstGeom>
        </p:spPr>
        <p:txBody>
          <a:bodyPr anchor="ctr"/>
          <a:lstStyle>
            <a:lvl1pPr defTabSz="578358">
              <a:defRPr spc="982" sz="6138"/>
            </a:lvl1pPr>
          </a:lstStyle>
          <a:p>
            <a:pPr lvl="0">
              <a:defRPr cap="none" spc="0" sz="1800">
                <a:solidFill>
                  <a:srgbClr val="000000"/>
                </a:solidFill>
              </a:defRPr>
            </a:pPr>
            <a:r>
              <a:rPr cap="all" spc="982" sz="6138">
                <a:solidFill>
                  <a:srgbClr val="FFFFFF"/>
                </a:solidFill>
              </a:rPr>
              <a:t>one new card - repeat</a:t>
            </a:r>
          </a:p>
        </p:txBody>
      </p:sp>
      <p:pic>
        <p:nvPicPr>
          <p:cNvPr id="105" name="IMG_9403.jpg"/>
          <p:cNvPicPr/>
          <p:nvPr/>
        </p:nvPicPr>
        <p:blipFill>
          <a:blip r:embed="rId3">
            <a:extLst/>
          </a:blip>
          <a:stretch>
            <a:fillRect/>
          </a:stretch>
        </p:blipFill>
        <p:spPr>
          <a:xfrm>
            <a:off x="4276746" y="2243130"/>
            <a:ext cx="4451308" cy="2885933"/>
          </a:xfrm>
          <a:prstGeom prst="rect">
            <a:avLst/>
          </a:prstGeom>
          <a:ln w="12700">
            <a:miter lim="400000"/>
          </a:ln>
        </p:spPr>
      </p:pic>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7" name="Plobot Talent Show Bckg.png"/>
          <p:cNvPicPr/>
          <p:nvPr/>
        </p:nvPicPr>
        <p:blipFill>
          <a:blip r:embed="rId2">
            <a:extLst/>
          </a:blip>
          <a:stretch>
            <a:fillRect/>
          </a:stretch>
        </p:blipFill>
        <p:spPr>
          <a:xfrm>
            <a:off x="-14902" y="-1482882"/>
            <a:ext cx="14064495" cy="11311751"/>
          </a:xfrm>
          <a:prstGeom prst="rect">
            <a:avLst/>
          </a:prstGeom>
          <a:ln w="12700">
            <a:miter lim="400000"/>
          </a:ln>
        </p:spPr>
      </p:pic>
      <p:sp>
        <p:nvSpPr>
          <p:cNvPr id="108" name="Shape 108"/>
          <p:cNvSpPr/>
          <p:nvPr>
            <p:ph type="title"/>
          </p:nvPr>
        </p:nvSpPr>
        <p:spPr>
          <a:xfrm>
            <a:off x="660400" y="2046576"/>
            <a:ext cx="11684000" cy="2222501"/>
          </a:xfrm>
          <a:prstGeom prst="rect">
            <a:avLst/>
          </a:prstGeom>
        </p:spPr>
        <p:txBody>
          <a:bodyPr/>
          <a:lstStyle>
            <a:lvl1pPr defTabSz="286258">
              <a:defRPr spc="486" sz="3038"/>
            </a:lvl1pPr>
          </a:lstStyle>
          <a:p>
            <a:pPr lvl="0">
              <a:defRPr cap="none" spc="0" sz="1800">
                <a:solidFill>
                  <a:srgbClr val="000000"/>
                </a:solidFill>
              </a:defRPr>
            </a:pPr>
            <a:r>
              <a:rPr cap="all" spc="486" sz="3038">
                <a:solidFill>
                  <a:srgbClr val="FFFFFF"/>
                </a:solidFill>
              </a:rPr>
              <a:t>using loops (repeats) we can teach plots to do same thing many times, or even find shortcuts in how to get plots to solve problems</a:t>
            </a: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0" name="Plobot Talent Show Bckg.png"/>
          <p:cNvPicPr/>
          <p:nvPr/>
        </p:nvPicPr>
        <p:blipFill>
          <a:blip r:embed="rId2">
            <a:extLst/>
          </a:blip>
          <a:stretch>
            <a:fillRect/>
          </a:stretch>
        </p:blipFill>
        <p:spPr>
          <a:xfrm>
            <a:off x="-14902" y="-1482882"/>
            <a:ext cx="14064495" cy="11311751"/>
          </a:xfrm>
          <a:prstGeom prst="rect">
            <a:avLst/>
          </a:prstGeom>
          <a:ln w="12700">
            <a:miter lim="400000"/>
          </a:ln>
        </p:spPr>
      </p:pic>
      <p:pic>
        <p:nvPicPr>
          <p:cNvPr id="111" name="IMG_9403.jpg"/>
          <p:cNvPicPr/>
          <p:nvPr/>
        </p:nvPicPr>
        <p:blipFill>
          <a:blip r:embed="rId3">
            <a:extLst/>
          </a:blip>
          <a:stretch>
            <a:fillRect/>
          </a:stretch>
        </p:blipFill>
        <p:spPr>
          <a:xfrm>
            <a:off x="642642" y="3478955"/>
            <a:ext cx="2511961" cy="1628588"/>
          </a:xfrm>
          <a:prstGeom prst="rect">
            <a:avLst/>
          </a:prstGeom>
          <a:ln w="12700">
            <a:miter lim="400000"/>
          </a:ln>
        </p:spPr>
      </p:pic>
      <p:sp>
        <p:nvSpPr>
          <p:cNvPr id="112" name="Shape 112"/>
          <p:cNvSpPr/>
          <p:nvPr>
            <p:ph type="title"/>
          </p:nvPr>
        </p:nvSpPr>
        <p:spPr>
          <a:xfrm>
            <a:off x="660400" y="396609"/>
            <a:ext cx="11684000" cy="2918472"/>
          </a:xfrm>
          <a:prstGeom prst="rect">
            <a:avLst/>
          </a:prstGeom>
        </p:spPr>
        <p:txBody>
          <a:bodyPr anchor="t"/>
          <a:lstStyle>
            <a:lvl1pPr defTabSz="508254">
              <a:defRPr spc="863" sz="5394"/>
            </a:lvl1pPr>
          </a:lstStyle>
          <a:p>
            <a:pPr lvl="0">
              <a:defRPr cap="none" spc="0" sz="1800">
                <a:solidFill>
                  <a:srgbClr val="000000"/>
                </a:solidFill>
              </a:defRPr>
            </a:pPr>
            <a:r>
              <a:rPr cap="all" spc="863" sz="5394">
                <a:solidFill>
                  <a:srgbClr val="FFFFFF"/>
                </a:solidFill>
              </a:rPr>
              <a:t>to teach plobots what to repeat first we scan the repeat card</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4" name="Plobot Talent Show Bckg.png"/>
          <p:cNvPicPr/>
          <p:nvPr/>
        </p:nvPicPr>
        <p:blipFill>
          <a:blip r:embed="rId2">
            <a:extLst/>
          </a:blip>
          <a:stretch>
            <a:fillRect/>
          </a:stretch>
        </p:blipFill>
        <p:spPr>
          <a:xfrm>
            <a:off x="-14902" y="-1482882"/>
            <a:ext cx="14064495" cy="11311751"/>
          </a:xfrm>
          <a:prstGeom prst="rect">
            <a:avLst/>
          </a:prstGeom>
          <a:ln w="12700">
            <a:miter lim="400000"/>
          </a:ln>
        </p:spPr>
      </p:pic>
      <p:pic>
        <p:nvPicPr>
          <p:cNvPr id="115" name="IMG_9403.jpg"/>
          <p:cNvPicPr/>
          <p:nvPr/>
        </p:nvPicPr>
        <p:blipFill>
          <a:blip r:embed="rId3">
            <a:extLst/>
          </a:blip>
          <a:stretch>
            <a:fillRect/>
          </a:stretch>
        </p:blipFill>
        <p:spPr>
          <a:xfrm>
            <a:off x="642642" y="3478955"/>
            <a:ext cx="2511961" cy="1628588"/>
          </a:xfrm>
          <a:prstGeom prst="rect">
            <a:avLst/>
          </a:prstGeom>
          <a:ln w="12700">
            <a:miter lim="400000"/>
          </a:ln>
        </p:spPr>
      </p:pic>
      <p:pic>
        <p:nvPicPr>
          <p:cNvPr id="116" name="WeChat_1453958362.jpeg"/>
          <p:cNvPicPr/>
          <p:nvPr/>
        </p:nvPicPr>
        <p:blipFill>
          <a:blip r:embed="rId4">
            <a:extLst/>
          </a:blip>
          <a:stretch>
            <a:fillRect/>
          </a:stretch>
        </p:blipFill>
        <p:spPr>
          <a:xfrm rot="16260000">
            <a:off x="5839420" y="1044629"/>
            <a:ext cx="1325960" cy="6497242"/>
          </a:xfrm>
          <a:prstGeom prst="rect">
            <a:avLst/>
          </a:prstGeom>
          <a:ln w="12700">
            <a:miter lim="400000"/>
          </a:ln>
        </p:spPr>
      </p:pic>
      <p:sp>
        <p:nvSpPr>
          <p:cNvPr id="117" name="Shape 117"/>
          <p:cNvSpPr/>
          <p:nvPr>
            <p:ph type="title"/>
          </p:nvPr>
        </p:nvSpPr>
        <p:spPr>
          <a:xfrm>
            <a:off x="660400" y="396609"/>
            <a:ext cx="11684000" cy="2918472"/>
          </a:xfrm>
          <a:prstGeom prst="rect">
            <a:avLst/>
          </a:prstGeom>
        </p:spPr>
        <p:txBody>
          <a:bodyPr anchor="t"/>
          <a:lstStyle>
            <a:lvl1pPr defTabSz="508254">
              <a:defRPr spc="863" sz="5394"/>
            </a:lvl1pPr>
          </a:lstStyle>
          <a:p>
            <a:pPr lvl="0">
              <a:defRPr cap="none" spc="0" sz="1800">
                <a:solidFill>
                  <a:srgbClr val="000000"/>
                </a:solidFill>
              </a:defRPr>
            </a:pPr>
            <a:r>
              <a:rPr cap="all" spc="863" sz="5394">
                <a:solidFill>
                  <a:srgbClr val="FFFFFF"/>
                </a:solidFill>
              </a:rPr>
              <a:t>then we teach it what we want to repeat, lets try a simple song:</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0" name="Screen Shot 2016-01-11 at 12.29.45 PM.png"/>
          <p:cNvPicPr/>
          <p:nvPr/>
        </p:nvPicPr>
        <p:blipFill>
          <a:blip r:embed="rId3">
            <a:alphaModFix amt="60109"/>
            <a:extLst/>
          </a:blip>
          <a:stretch>
            <a:fillRect/>
          </a:stretch>
        </p:blipFill>
        <p:spPr>
          <a:xfrm>
            <a:off x="-1954006" y="-3360043"/>
            <a:ext cx="15593182" cy="13173551"/>
          </a:xfrm>
          <a:prstGeom prst="rect">
            <a:avLst/>
          </a:prstGeom>
          <a:ln w="12700">
            <a:miter lim="400000"/>
          </a:ln>
        </p:spPr>
      </p:pic>
      <p:sp>
        <p:nvSpPr>
          <p:cNvPr id="41" name="Shape 41"/>
          <p:cNvSpPr/>
          <p:nvPr>
            <p:ph type="title"/>
          </p:nvPr>
        </p:nvSpPr>
        <p:spPr>
          <a:prstGeom prst="rect">
            <a:avLst/>
          </a:prstGeom>
        </p:spPr>
        <p:txBody>
          <a:bodyPr/>
          <a:lstStyle/>
          <a:p>
            <a:pPr lvl="0" defTabSz="578358">
              <a:defRPr cap="none" spc="0" sz="1800">
                <a:solidFill>
                  <a:srgbClr val="000000"/>
                </a:solidFill>
              </a:defRPr>
            </a:pPr>
            <a:r>
              <a:rPr cap="all" spc="982" sz="6138">
                <a:solidFill>
                  <a:srgbClr val="FFFFFF"/>
                </a:solidFill>
              </a:rPr>
              <a:t>Who knows what</a:t>
            </a:r>
            <a:r>
              <a:rPr b="1" cap="all" spc="982" sz="6138">
                <a:solidFill>
                  <a:srgbClr val="FFFFFF"/>
                </a:solidFill>
                <a:latin typeface="Avenir Book"/>
                <a:ea typeface="Avenir Book"/>
                <a:cs typeface="Avenir Book"/>
                <a:sym typeface="Avenir Book"/>
              </a:rPr>
              <a:t> </a:t>
            </a:r>
            <a:r>
              <a:rPr cap="all" spc="982" sz="6138">
                <a:solidFill>
                  <a:srgbClr val="FFFFFF"/>
                </a:solidFill>
              </a:rPr>
              <a:t>a</a:t>
            </a:r>
            <a:r>
              <a:rPr b="1" cap="all" spc="982" sz="6138">
                <a:solidFill>
                  <a:srgbClr val="FFFFFF"/>
                </a:solidFill>
                <a:latin typeface="Avenir Book"/>
                <a:ea typeface="Avenir Book"/>
                <a:cs typeface="Avenir Book"/>
                <a:sym typeface="Avenir Book"/>
              </a:rPr>
              <a:t> loop</a:t>
            </a:r>
            <a:r>
              <a:rPr cap="all" spc="982" sz="6138">
                <a:solidFill>
                  <a:srgbClr val="FFFFFF"/>
                </a:solidFill>
              </a:rPr>
              <a:t> is?</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9" name="Plobot Talent Show Bckg.png"/>
          <p:cNvPicPr/>
          <p:nvPr/>
        </p:nvPicPr>
        <p:blipFill>
          <a:blip r:embed="rId2">
            <a:extLst/>
          </a:blip>
          <a:stretch>
            <a:fillRect/>
          </a:stretch>
        </p:blipFill>
        <p:spPr>
          <a:xfrm>
            <a:off x="-14902" y="-1482882"/>
            <a:ext cx="14064495" cy="11311751"/>
          </a:xfrm>
          <a:prstGeom prst="rect">
            <a:avLst/>
          </a:prstGeom>
          <a:ln w="12700">
            <a:miter lim="400000"/>
          </a:ln>
        </p:spPr>
      </p:pic>
      <p:pic>
        <p:nvPicPr>
          <p:cNvPr id="120" name="IMG_9403.jpg"/>
          <p:cNvPicPr/>
          <p:nvPr/>
        </p:nvPicPr>
        <p:blipFill>
          <a:blip r:embed="rId3">
            <a:extLst/>
          </a:blip>
          <a:stretch>
            <a:fillRect/>
          </a:stretch>
        </p:blipFill>
        <p:spPr>
          <a:xfrm>
            <a:off x="642642" y="3478955"/>
            <a:ext cx="2511961" cy="1628588"/>
          </a:xfrm>
          <a:prstGeom prst="rect">
            <a:avLst/>
          </a:prstGeom>
          <a:ln w="12700">
            <a:miter lim="400000"/>
          </a:ln>
        </p:spPr>
      </p:pic>
      <p:pic>
        <p:nvPicPr>
          <p:cNvPr id="121" name="WeChat_1453958362.jpeg"/>
          <p:cNvPicPr/>
          <p:nvPr/>
        </p:nvPicPr>
        <p:blipFill>
          <a:blip r:embed="rId4">
            <a:extLst/>
          </a:blip>
          <a:stretch>
            <a:fillRect/>
          </a:stretch>
        </p:blipFill>
        <p:spPr>
          <a:xfrm rot="16260000">
            <a:off x="5839420" y="1044629"/>
            <a:ext cx="1325960" cy="6497242"/>
          </a:xfrm>
          <a:prstGeom prst="rect">
            <a:avLst/>
          </a:prstGeom>
          <a:ln w="12700">
            <a:miter lim="400000"/>
          </a:ln>
        </p:spPr>
      </p:pic>
      <p:pic>
        <p:nvPicPr>
          <p:cNvPr id="122" name="IMG_9403.jpg"/>
          <p:cNvPicPr/>
          <p:nvPr/>
        </p:nvPicPr>
        <p:blipFill>
          <a:blip r:embed="rId3">
            <a:extLst/>
          </a:blip>
          <a:stretch>
            <a:fillRect/>
          </a:stretch>
        </p:blipFill>
        <p:spPr>
          <a:xfrm>
            <a:off x="9832092" y="3478955"/>
            <a:ext cx="2511960" cy="1628588"/>
          </a:xfrm>
          <a:prstGeom prst="rect">
            <a:avLst/>
          </a:prstGeom>
          <a:ln w="12700">
            <a:miter lim="400000"/>
          </a:ln>
        </p:spPr>
      </p:pic>
      <p:sp>
        <p:nvSpPr>
          <p:cNvPr id="123" name="Shape 123"/>
          <p:cNvSpPr/>
          <p:nvPr>
            <p:ph type="title"/>
          </p:nvPr>
        </p:nvSpPr>
        <p:spPr>
          <a:xfrm>
            <a:off x="660400" y="396609"/>
            <a:ext cx="11684000" cy="2918472"/>
          </a:xfrm>
          <a:prstGeom prst="rect">
            <a:avLst/>
          </a:prstGeom>
        </p:spPr>
        <p:txBody>
          <a:bodyPr anchor="t"/>
          <a:lstStyle>
            <a:lvl1pPr defTabSz="432308">
              <a:defRPr spc="734" sz="4588"/>
            </a:lvl1pPr>
          </a:lstStyle>
          <a:p>
            <a:pPr lvl="0">
              <a:defRPr cap="none" spc="0" sz="1800">
                <a:solidFill>
                  <a:srgbClr val="000000"/>
                </a:solidFill>
              </a:defRPr>
            </a:pPr>
            <a:r>
              <a:rPr cap="all" spc="734" sz="4588">
                <a:solidFill>
                  <a:srgbClr val="FFFFFF"/>
                </a:solidFill>
              </a:rPr>
              <a:t>and then we tell it that this is all we want by scanning repeat card again</a:t>
            </a:r>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5" name="Plobot Talent Show Bckg.png"/>
          <p:cNvPicPr/>
          <p:nvPr/>
        </p:nvPicPr>
        <p:blipFill>
          <a:blip r:embed="rId2">
            <a:extLst/>
          </a:blip>
          <a:stretch>
            <a:fillRect/>
          </a:stretch>
        </p:blipFill>
        <p:spPr>
          <a:xfrm>
            <a:off x="-14902" y="-1482882"/>
            <a:ext cx="14064495" cy="11311751"/>
          </a:xfrm>
          <a:prstGeom prst="rect">
            <a:avLst/>
          </a:prstGeom>
          <a:ln w="12700">
            <a:miter lim="400000"/>
          </a:ln>
        </p:spPr>
      </p:pic>
      <p:pic>
        <p:nvPicPr>
          <p:cNvPr id="126" name="IMG_9403.jpg"/>
          <p:cNvPicPr/>
          <p:nvPr/>
        </p:nvPicPr>
        <p:blipFill>
          <a:blip r:embed="rId3">
            <a:extLst/>
          </a:blip>
          <a:stretch>
            <a:fillRect/>
          </a:stretch>
        </p:blipFill>
        <p:spPr>
          <a:xfrm>
            <a:off x="642642" y="3478955"/>
            <a:ext cx="2511961" cy="1628588"/>
          </a:xfrm>
          <a:prstGeom prst="rect">
            <a:avLst/>
          </a:prstGeom>
          <a:ln w="12700">
            <a:miter lim="400000"/>
          </a:ln>
        </p:spPr>
      </p:pic>
      <p:pic>
        <p:nvPicPr>
          <p:cNvPr id="127" name="WeChat_1453958362.jpeg"/>
          <p:cNvPicPr/>
          <p:nvPr/>
        </p:nvPicPr>
        <p:blipFill>
          <a:blip r:embed="rId4">
            <a:extLst/>
          </a:blip>
          <a:stretch>
            <a:fillRect/>
          </a:stretch>
        </p:blipFill>
        <p:spPr>
          <a:xfrm rot="16260000">
            <a:off x="5839420" y="1044629"/>
            <a:ext cx="1325960" cy="6497242"/>
          </a:xfrm>
          <a:prstGeom prst="rect">
            <a:avLst/>
          </a:prstGeom>
          <a:ln w="12700">
            <a:miter lim="400000"/>
          </a:ln>
        </p:spPr>
      </p:pic>
      <p:pic>
        <p:nvPicPr>
          <p:cNvPr id="128" name="IMG_9403.jpg"/>
          <p:cNvPicPr/>
          <p:nvPr/>
        </p:nvPicPr>
        <p:blipFill>
          <a:blip r:embed="rId3">
            <a:extLst/>
          </a:blip>
          <a:stretch>
            <a:fillRect/>
          </a:stretch>
        </p:blipFill>
        <p:spPr>
          <a:xfrm>
            <a:off x="9832092" y="3478955"/>
            <a:ext cx="2511960" cy="1628588"/>
          </a:xfrm>
          <a:prstGeom prst="rect">
            <a:avLst/>
          </a:prstGeom>
          <a:ln w="12700">
            <a:miter lim="400000"/>
          </a:ln>
        </p:spPr>
      </p:pic>
      <p:pic>
        <p:nvPicPr>
          <p:cNvPr id="129" name="IMG_9403.jpg"/>
          <p:cNvPicPr/>
          <p:nvPr/>
        </p:nvPicPr>
        <p:blipFill>
          <a:blip r:embed="rId3">
            <a:extLst/>
          </a:blip>
          <a:stretch>
            <a:fillRect/>
          </a:stretch>
        </p:blipFill>
        <p:spPr>
          <a:xfrm>
            <a:off x="4103420" y="5442506"/>
            <a:ext cx="2511960" cy="1628588"/>
          </a:xfrm>
          <a:prstGeom prst="rect">
            <a:avLst/>
          </a:prstGeom>
          <a:ln w="12700">
            <a:miter lim="400000"/>
          </a:ln>
        </p:spPr>
      </p:pic>
      <p:pic>
        <p:nvPicPr>
          <p:cNvPr id="130" name="IMG_9403.jpg"/>
          <p:cNvPicPr/>
          <p:nvPr/>
        </p:nvPicPr>
        <p:blipFill>
          <a:blip r:embed="rId3">
            <a:extLst/>
          </a:blip>
          <a:stretch>
            <a:fillRect/>
          </a:stretch>
        </p:blipFill>
        <p:spPr>
          <a:xfrm>
            <a:off x="6748412" y="5442506"/>
            <a:ext cx="2511960" cy="1628588"/>
          </a:xfrm>
          <a:prstGeom prst="rect">
            <a:avLst/>
          </a:prstGeom>
          <a:ln w="12700">
            <a:miter lim="400000"/>
          </a:ln>
        </p:spPr>
      </p:pic>
      <p:pic>
        <p:nvPicPr>
          <p:cNvPr id="131" name="IMG_9403.jpg"/>
          <p:cNvPicPr/>
          <p:nvPr/>
        </p:nvPicPr>
        <p:blipFill>
          <a:blip r:embed="rId3">
            <a:extLst/>
          </a:blip>
          <a:stretch>
            <a:fillRect/>
          </a:stretch>
        </p:blipFill>
        <p:spPr>
          <a:xfrm>
            <a:off x="9393404" y="5442506"/>
            <a:ext cx="2511961" cy="1628588"/>
          </a:xfrm>
          <a:prstGeom prst="rect">
            <a:avLst/>
          </a:prstGeom>
          <a:ln w="12700">
            <a:miter lim="400000"/>
          </a:ln>
        </p:spPr>
      </p:pic>
      <p:pic>
        <p:nvPicPr>
          <p:cNvPr id="132" name="IMG_9403.jpg"/>
          <p:cNvPicPr/>
          <p:nvPr/>
        </p:nvPicPr>
        <p:blipFill>
          <a:blip r:embed="rId3">
            <a:extLst/>
          </a:blip>
          <a:stretch>
            <a:fillRect/>
          </a:stretch>
        </p:blipFill>
        <p:spPr>
          <a:xfrm>
            <a:off x="1458427" y="5442506"/>
            <a:ext cx="2511961" cy="1628588"/>
          </a:xfrm>
          <a:prstGeom prst="rect">
            <a:avLst/>
          </a:prstGeom>
          <a:ln w="12700">
            <a:miter lim="400000"/>
          </a:ln>
        </p:spPr>
      </p:pic>
      <p:sp>
        <p:nvSpPr>
          <p:cNvPr id="133" name="Shape 133"/>
          <p:cNvSpPr/>
          <p:nvPr>
            <p:ph type="title"/>
          </p:nvPr>
        </p:nvSpPr>
        <p:spPr>
          <a:xfrm>
            <a:off x="660400" y="396609"/>
            <a:ext cx="11684000" cy="2918472"/>
          </a:xfrm>
          <a:prstGeom prst="rect">
            <a:avLst/>
          </a:prstGeom>
        </p:spPr>
        <p:txBody>
          <a:bodyPr anchor="t"/>
          <a:lstStyle>
            <a:lvl1pPr defTabSz="397256">
              <a:defRPr spc="674" sz="4216"/>
            </a:lvl1pPr>
          </a:lstStyle>
          <a:p>
            <a:pPr lvl="0">
              <a:defRPr cap="none" spc="0" sz="1800">
                <a:solidFill>
                  <a:srgbClr val="000000"/>
                </a:solidFill>
              </a:defRPr>
            </a:pPr>
            <a:r>
              <a:rPr cap="all" spc="674" sz="4216">
                <a:solidFill>
                  <a:srgbClr val="FFFFFF"/>
                </a:solidFill>
              </a:rPr>
              <a:t>if we want our plobot to sing that song 4 times all we have to do is scan repeat 4 times</a:t>
            </a:r>
          </a:p>
        </p:txBody>
      </p:sp>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5" name="Plobot Talent Show Bckg.png"/>
          <p:cNvPicPr/>
          <p:nvPr/>
        </p:nvPicPr>
        <p:blipFill>
          <a:blip r:embed="rId2">
            <a:extLst/>
          </a:blip>
          <a:stretch>
            <a:fillRect/>
          </a:stretch>
        </p:blipFill>
        <p:spPr>
          <a:xfrm>
            <a:off x="-14902" y="-1482882"/>
            <a:ext cx="14064495" cy="11311751"/>
          </a:xfrm>
          <a:prstGeom prst="rect">
            <a:avLst/>
          </a:prstGeom>
          <a:ln w="12700">
            <a:miter lim="400000"/>
          </a:ln>
        </p:spPr>
      </p:pic>
      <p:sp>
        <p:nvSpPr>
          <p:cNvPr id="136" name="Shape 136"/>
          <p:cNvSpPr/>
          <p:nvPr>
            <p:ph type="title"/>
          </p:nvPr>
        </p:nvSpPr>
        <p:spPr>
          <a:xfrm>
            <a:off x="660400" y="396609"/>
            <a:ext cx="11684000" cy="2918472"/>
          </a:xfrm>
          <a:prstGeom prst="rect">
            <a:avLst/>
          </a:prstGeom>
        </p:spPr>
        <p:txBody>
          <a:bodyPr anchor="t"/>
          <a:lstStyle>
            <a:lvl1pPr defTabSz="508254">
              <a:defRPr spc="863" sz="5394"/>
            </a:lvl1pPr>
          </a:lstStyle>
          <a:p>
            <a:pPr lvl="0">
              <a:defRPr cap="none" spc="0" sz="1800">
                <a:solidFill>
                  <a:srgbClr val="000000"/>
                </a:solidFill>
              </a:defRPr>
            </a:pPr>
            <a:r>
              <a:rPr cap="all" spc="863" sz="5394">
                <a:solidFill>
                  <a:srgbClr val="FFFFFF"/>
                </a:solidFill>
              </a:rPr>
              <a:t>lets see what happens when we tell plobot to play</a:t>
            </a:r>
          </a:p>
        </p:txBody>
      </p:sp>
      <p:pic>
        <p:nvPicPr>
          <p:cNvPr id="137" name="IMG_9403.jpg"/>
          <p:cNvPicPr/>
          <p:nvPr/>
        </p:nvPicPr>
        <p:blipFill>
          <a:blip r:embed="rId3">
            <a:extLst/>
          </a:blip>
          <a:stretch>
            <a:fillRect/>
          </a:stretch>
        </p:blipFill>
        <p:spPr>
          <a:xfrm>
            <a:off x="642642" y="3478955"/>
            <a:ext cx="2511961" cy="1628588"/>
          </a:xfrm>
          <a:prstGeom prst="rect">
            <a:avLst/>
          </a:prstGeom>
          <a:ln w="12700">
            <a:miter lim="400000"/>
          </a:ln>
        </p:spPr>
      </p:pic>
      <p:pic>
        <p:nvPicPr>
          <p:cNvPr id="138" name="WeChat_1453958362.jpeg"/>
          <p:cNvPicPr/>
          <p:nvPr/>
        </p:nvPicPr>
        <p:blipFill>
          <a:blip r:embed="rId4">
            <a:extLst/>
          </a:blip>
          <a:stretch>
            <a:fillRect/>
          </a:stretch>
        </p:blipFill>
        <p:spPr>
          <a:xfrm rot="16260000">
            <a:off x="5839420" y="1044629"/>
            <a:ext cx="1325960" cy="6497242"/>
          </a:xfrm>
          <a:prstGeom prst="rect">
            <a:avLst/>
          </a:prstGeom>
          <a:ln w="12700">
            <a:miter lim="400000"/>
          </a:ln>
        </p:spPr>
      </p:pic>
      <p:pic>
        <p:nvPicPr>
          <p:cNvPr id="139" name="IMG_9403.jpg"/>
          <p:cNvPicPr/>
          <p:nvPr/>
        </p:nvPicPr>
        <p:blipFill>
          <a:blip r:embed="rId3">
            <a:extLst/>
          </a:blip>
          <a:stretch>
            <a:fillRect/>
          </a:stretch>
        </p:blipFill>
        <p:spPr>
          <a:xfrm>
            <a:off x="9832092" y="3478955"/>
            <a:ext cx="2511960" cy="1628588"/>
          </a:xfrm>
          <a:prstGeom prst="rect">
            <a:avLst/>
          </a:prstGeom>
          <a:ln w="12700">
            <a:miter lim="400000"/>
          </a:ln>
        </p:spPr>
      </p:pic>
      <p:pic>
        <p:nvPicPr>
          <p:cNvPr id="140" name="IMG_9403.jpg"/>
          <p:cNvPicPr/>
          <p:nvPr/>
        </p:nvPicPr>
        <p:blipFill>
          <a:blip r:embed="rId3">
            <a:extLst/>
          </a:blip>
          <a:stretch>
            <a:fillRect/>
          </a:stretch>
        </p:blipFill>
        <p:spPr>
          <a:xfrm>
            <a:off x="4103420" y="5442506"/>
            <a:ext cx="2511960" cy="1628588"/>
          </a:xfrm>
          <a:prstGeom prst="rect">
            <a:avLst/>
          </a:prstGeom>
          <a:ln w="12700">
            <a:miter lim="400000"/>
          </a:ln>
        </p:spPr>
      </p:pic>
      <p:pic>
        <p:nvPicPr>
          <p:cNvPr id="141" name="IMG_9403.jpg"/>
          <p:cNvPicPr/>
          <p:nvPr/>
        </p:nvPicPr>
        <p:blipFill>
          <a:blip r:embed="rId3">
            <a:extLst/>
          </a:blip>
          <a:stretch>
            <a:fillRect/>
          </a:stretch>
        </p:blipFill>
        <p:spPr>
          <a:xfrm>
            <a:off x="6748412" y="5442506"/>
            <a:ext cx="2511960" cy="1628588"/>
          </a:xfrm>
          <a:prstGeom prst="rect">
            <a:avLst/>
          </a:prstGeom>
          <a:ln w="12700">
            <a:miter lim="400000"/>
          </a:ln>
        </p:spPr>
      </p:pic>
      <p:pic>
        <p:nvPicPr>
          <p:cNvPr id="142" name="IMG_9403.jpg"/>
          <p:cNvPicPr/>
          <p:nvPr/>
        </p:nvPicPr>
        <p:blipFill>
          <a:blip r:embed="rId3">
            <a:extLst/>
          </a:blip>
          <a:stretch>
            <a:fillRect/>
          </a:stretch>
        </p:blipFill>
        <p:spPr>
          <a:xfrm>
            <a:off x="9393404" y="5442506"/>
            <a:ext cx="2511961" cy="1628588"/>
          </a:xfrm>
          <a:prstGeom prst="rect">
            <a:avLst/>
          </a:prstGeom>
          <a:ln w="12700">
            <a:miter lim="400000"/>
          </a:ln>
        </p:spPr>
      </p:pic>
      <p:pic>
        <p:nvPicPr>
          <p:cNvPr id="143" name="IMG_9403.jpg"/>
          <p:cNvPicPr/>
          <p:nvPr/>
        </p:nvPicPr>
        <p:blipFill>
          <a:blip r:embed="rId3">
            <a:extLst/>
          </a:blip>
          <a:stretch>
            <a:fillRect/>
          </a:stretch>
        </p:blipFill>
        <p:spPr>
          <a:xfrm>
            <a:off x="1458427" y="5442506"/>
            <a:ext cx="2511961" cy="1628588"/>
          </a:xfrm>
          <a:prstGeom prst="rect">
            <a:avLst/>
          </a:prstGeom>
          <a:ln w="12700">
            <a:miter lim="400000"/>
          </a:ln>
        </p:spPr>
      </p:pic>
      <p:pic>
        <p:nvPicPr>
          <p:cNvPr id="144" name="IMG_9256.png"/>
          <p:cNvPicPr/>
          <p:nvPr/>
        </p:nvPicPr>
        <p:blipFill>
          <a:blip r:embed="rId5">
            <a:extLst/>
          </a:blip>
          <a:srcRect l="0" t="0" r="64586" b="60595"/>
          <a:stretch>
            <a:fillRect/>
          </a:stretch>
        </p:blipFill>
        <p:spPr>
          <a:xfrm rot="420000">
            <a:off x="4438004" y="6237072"/>
            <a:ext cx="4605516" cy="3843347"/>
          </a:xfrm>
          <a:prstGeom prst="rect">
            <a:avLst/>
          </a:prstGeom>
          <a:ln w="12700">
            <a:miter lim="400000"/>
          </a:ln>
        </p:spPr>
      </p:pic>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6" name="Plobot Talent Show Bckg.png"/>
          <p:cNvPicPr/>
          <p:nvPr/>
        </p:nvPicPr>
        <p:blipFill>
          <a:blip r:embed="rId2">
            <a:extLst/>
          </a:blip>
          <a:stretch>
            <a:fillRect/>
          </a:stretch>
        </p:blipFill>
        <p:spPr>
          <a:xfrm>
            <a:off x="-14902" y="-1482882"/>
            <a:ext cx="14064495" cy="11311751"/>
          </a:xfrm>
          <a:prstGeom prst="rect">
            <a:avLst/>
          </a:prstGeom>
          <a:ln w="12700">
            <a:miter lim="400000"/>
          </a:ln>
        </p:spPr>
      </p:pic>
      <p:sp>
        <p:nvSpPr>
          <p:cNvPr id="147" name="Shape 147"/>
          <p:cNvSpPr/>
          <p:nvPr/>
        </p:nvSpPr>
        <p:spPr>
          <a:xfrm>
            <a:off x="-22355" y="-18874"/>
            <a:ext cx="13049510" cy="9791348"/>
          </a:xfrm>
          <a:prstGeom prst="rect">
            <a:avLst/>
          </a:prstGeom>
          <a:solidFill>
            <a:srgbClr val="FDA600">
              <a:alpha val="48948"/>
            </a:srgbClr>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148" name="Shape 148"/>
          <p:cNvSpPr/>
          <p:nvPr>
            <p:ph type="title"/>
          </p:nvPr>
        </p:nvSpPr>
        <p:spPr>
          <a:xfrm>
            <a:off x="660400" y="2046576"/>
            <a:ext cx="11684000" cy="2222501"/>
          </a:xfrm>
          <a:prstGeom prst="rect">
            <a:avLst/>
          </a:prstGeom>
        </p:spPr>
        <p:txBody>
          <a:bodyPr/>
          <a:lstStyle>
            <a:lvl1pPr defTabSz="379729">
              <a:defRPr spc="644" sz="4030"/>
            </a:lvl1pPr>
          </a:lstStyle>
          <a:p>
            <a:pPr lvl="0">
              <a:defRPr cap="none" spc="0" sz="1800">
                <a:solidFill>
                  <a:srgbClr val="000000"/>
                </a:solidFill>
              </a:defRPr>
            </a:pPr>
            <a:r>
              <a:rPr cap="all" spc="644" sz="4030">
                <a:solidFill>
                  <a:srgbClr val="FFFFFF"/>
                </a:solidFill>
              </a:rPr>
              <a:t>what things do you have to do over and over that you don’t like?</a:t>
            </a:r>
          </a:p>
        </p:txBody>
      </p:sp>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0" name="Plobot Talent Show Bckg.png"/>
          <p:cNvPicPr/>
          <p:nvPr/>
        </p:nvPicPr>
        <p:blipFill>
          <a:blip r:embed="rId2">
            <a:extLst/>
          </a:blip>
          <a:stretch>
            <a:fillRect/>
          </a:stretch>
        </p:blipFill>
        <p:spPr>
          <a:xfrm>
            <a:off x="-14902" y="-1482882"/>
            <a:ext cx="14064495" cy="11311751"/>
          </a:xfrm>
          <a:prstGeom prst="rect">
            <a:avLst/>
          </a:prstGeom>
          <a:ln w="12700">
            <a:miter lim="400000"/>
          </a:ln>
        </p:spPr>
      </p:pic>
      <p:sp>
        <p:nvSpPr>
          <p:cNvPr id="151" name="Shape 151"/>
          <p:cNvSpPr/>
          <p:nvPr/>
        </p:nvSpPr>
        <p:spPr>
          <a:xfrm>
            <a:off x="-22355" y="-18874"/>
            <a:ext cx="13049510" cy="9791348"/>
          </a:xfrm>
          <a:prstGeom prst="rect">
            <a:avLst/>
          </a:prstGeom>
          <a:solidFill>
            <a:srgbClr val="FDA600">
              <a:alpha val="48948"/>
            </a:srgbClr>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152" name="Shape 152"/>
          <p:cNvSpPr/>
          <p:nvPr>
            <p:ph type="title"/>
          </p:nvPr>
        </p:nvSpPr>
        <p:spPr>
          <a:xfrm>
            <a:off x="660400" y="2046576"/>
            <a:ext cx="11684000" cy="2222501"/>
          </a:xfrm>
          <a:prstGeom prst="rect">
            <a:avLst/>
          </a:prstGeom>
        </p:spPr>
        <p:txBody>
          <a:bodyPr/>
          <a:lstStyle>
            <a:lvl1pPr defTabSz="514095">
              <a:defRPr spc="872" sz="5456"/>
            </a:lvl1pPr>
          </a:lstStyle>
          <a:p>
            <a:pPr lvl="0">
              <a:defRPr cap="none" spc="0" sz="1800">
                <a:solidFill>
                  <a:srgbClr val="000000"/>
                </a:solidFill>
              </a:defRPr>
            </a:pPr>
            <a:r>
              <a:rPr cap="all" spc="872" sz="5456">
                <a:solidFill>
                  <a:srgbClr val="FFFFFF"/>
                </a:solidFill>
              </a:rPr>
              <a:t>with plobots lets start with something simple</a:t>
            </a:r>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nvSpPr>
        <p:spPr>
          <a:xfrm>
            <a:off x="-22355" y="-18874"/>
            <a:ext cx="13049510" cy="9791348"/>
          </a:xfrm>
          <a:prstGeom prst="rect">
            <a:avLst/>
          </a:prstGeom>
          <a:solidFill>
            <a:srgbClr val="FDA600"/>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155" name="Shape 155"/>
          <p:cNvSpPr/>
          <p:nvPr>
            <p:ph type="title"/>
          </p:nvPr>
        </p:nvSpPr>
        <p:spPr>
          <a:xfrm>
            <a:off x="660400" y="1470752"/>
            <a:ext cx="11684000" cy="4281206"/>
          </a:xfrm>
          <a:prstGeom prst="rect">
            <a:avLst/>
          </a:prstGeom>
        </p:spPr>
        <p:txBody>
          <a:bodyPr/>
          <a:lstStyle/>
          <a:p>
            <a:pPr lvl="0" defTabSz="332993">
              <a:defRPr cap="none" spc="0" sz="1800">
                <a:solidFill>
                  <a:srgbClr val="000000"/>
                </a:solidFill>
              </a:defRPr>
            </a:pPr>
            <a:r>
              <a:rPr cap="all" spc="565" sz="3534">
                <a:solidFill>
                  <a:srgbClr val="FFFFFF"/>
                </a:solidFill>
              </a:rPr>
              <a:t>TEACH Plobot go away from you, turn around, and come back to you</a:t>
            </a:r>
            <a:endParaRPr cap="all" spc="565" sz="3534">
              <a:solidFill>
                <a:srgbClr val="FFFFFF"/>
              </a:solidFill>
            </a:endParaRPr>
          </a:p>
          <a:p>
            <a:pPr lvl="0" marL="698161" indent="-698161" defTabSz="332993">
              <a:buSzPct val="100000"/>
              <a:defRPr cap="none" spc="0" sz="1800">
                <a:solidFill>
                  <a:srgbClr val="000000"/>
                </a:solidFill>
              </a:defRPr>
            </a:pPr>
            <a:r>
              <a:rPr b="1" cap="all" spc="565" sz="3534">
                <a:solidFill>
                  <a:srgbClr val="FFFFFF"/>
                </a:solidFill>
                <a:latin typeface="Avenir Book"/>
                <a:ea typeface="Avenir Book"/>
                <a:cs typeface="Avenir Book"/>
                <a:sym typeface="Avenir Book"/>
              </a:rPr>
              <a:t>use turn left (or right) card only one time in your “program”</a:t>
            </a:r>
            <a:endParaRPr b="1" cap="all" spc="565" sz="3534">
              <a:solidFill>
                <a:srgbClr val="FFFFFF"/>
              </a:solidFill>
              <a:latin typeface="Avenir Book"/>
              <a:ea typeface="Avenir Book"/>
              <a:cs typeface="Avenir Book"/>
              <a:sym typeface="Avenir Book"/>
            </a:endParaRPr>
          </a:p>
          <a:p>
            <a:pPr lvl="0" marL="698161" indent="-698161" defTabSz="332993">
              <a:buSzPct val="100000"/>
              <a:defRPr cap="none" spc="0" sz="1800">
                <a:solidFill>
                  <a:srgbClr val="000000"/>
                </a:solidFill>
              </a:defRPr>
            </a:pPr>
            <a:r>
              <a:rPr cap="all" spc="565" sz="3534">
                <a:solidFill>
                  <a:srgbClr val="FFFFFF"/>
                </a:solidFill>
              </a:rPr>
              <a:t>use repeat as many times as you need</a:t>
            </a:r>
          </a:p>
        </p:txBody>
      </p:sp>
      <p:sp>
        <p:nvSpPr>
          <p:cNvPr id="156" name="Shape 156"/>
          <p:cNvSpPr/>
          <p:nvPr>
            <p:ph type="body" idx="4294967295"/>
          </p:nvPr>
        </p:nvSpPr>
        <p:spPr>
          <a:xfrm>
            <a:off x="660400" y="508000"/>
            <a:ext cx="11684000" cy="1185153"/>
          </a:xfrm>
          <a:prstGeom prst="rect">
            <a:avLst/>
          </a:prstGeom>
          <a:effectLst>
            <a:outerShdw sx="100000" sy="100000" kx="0" ky="0" algn="b" rotWithShape="0" blurRad="63500" dist="25400" dir="5400000">
              <a:srgbClr val="000000">
                <a:alpha val="50000"/>
              </a:srgbClr>
            </a:outerShdw>
          </a:effectLst>
        </p:spPr>
        <p:txBody>
          <a:bodyPr/>
          <a:lstStyle>
            <a:lvl1pPr marL="0" indent="0">
              <a:spcBef>
                <a:spcPts val="0"/>
              </a:spcBef>
              <a:buClrTx/>
              <a:buSzTx/>
              <a:buNone/>
              <a:defRPr b="1" cap="all" spc="959" sz="6000">
                <a:solidFill>
                  <a:srgbClr val="FF9300"/>
                </a:solidFill>
                <a:latin typeface="Avenir Book"/>
                <a:ea typeface="Avenir Book"/>
                <a:cs typeface="Avenir Book"/>
                <a:sym typeface="Avenir Book"/>
              </a:defRPr>
            </a:lvl1pPr>
          </a:lstStyle>
          <a:p>
            <a:pPr lvl="0">
              <a:defRPr b="0" cap="none" spc="0" sz="1800">
                <a:solidFill>
                  <a:srgbClr val="000000"/>
                </a:solidFill>
              </a:defRPr>
            </a:pPr>
            <a:r>
              <a:rPr b="1" cap="all" spc="959" sz="6000">
                <a:solidFill>
                  <a:srgbClr val="FF9300"/>
                </a:solidFill>
              </a:rPr>
              <a:t>orange - level</a:t>
            </a:r>
          </a:p>
        </p:txBody>
      </p:sp>
      <p:pic>
        <p:nvPicPr>
          <p:cNvPr id="157" name="IMG_9403.jpg"/>
          <p:cNvPicPr/>
          <p:nvPr/>
        </p:nvPicPr>
        <p:blipFill>
          <a:blip r:embed="rId3">
            <a:extLst/>
          </a:blip>
          <a:stretch>
            <a:fillRect/>
          </a:stretch>
        </p:blipFill>
        <p:spPr>
          <a:xfrm>
            <a:off x="4045181" y="5960777"/>
            <a:ext cx="4451308" cy="2885932"/>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0"/>
                                  </p:stCondLst>
                                  <p:iterate type="el" backwards="0">
                                    <p:tmAbs val="0"/>
                                  </p:iterate>
                                  <p:childTnLst>
                                    <p:set>
                                      <p:cBhvr>
                                        <p:cTn id="6" fill="hold"/>
                                        <p:tgtEl>
                                          <p:spTgt spid="155">
                                            <p:bg/>
                                          </p:spTgt>
                                        </p:tgtEl>
                                        <p:attrNameLst>
                                          <p:attrName>style.visibility</p:attrName>
                                        </p:attrNameLst>
                                      </p:cBhvr>
                                      <p:to>
                                        <p:strVal val="visible"/>
                                      </p:to>
                                    </p:set>
                                  </p:childTnLst>
                                </p:cTn>
                              </p:par>
                              <p:par>
                                <p:cTn id="7" presetClass="entr" presetSubtype="0" presetID="1" grpId="1" fill="hold">
                                  <p:stCondLst>
                                    <p:cond delay="0"/>
                                  </p:stCondLst>
                                  <p:iterate type="el" backwards="0">
                                    <p:tmAbs val="0"/>
                                  </p:iterate>
                                  <p:childTnLst>
                                    <p:set>
                                      <p:cBhvr>
                                        <p:cTn id="8" fill="hold"/>
                                        <p:tgtEl>
                                          <p:spTgt spid="155">
                                            <p:txEl>
                                              <p:pRg st="0" end="0"/>
                                            </p:txEl>
                                          </p:spTgt>
                                        </p:tgtEl>
                                        <p:attrNameLst>
                                          <p:attrName>style.visibility</p:attrName>
                                        </p:attrNameLst>
                                      </p:cBhvr>
                                      <p:to>
                                        <p:strVal val="visible"/>
                                      </p:to>
                                    </p:set>
                                  </p:childTnLst>
                                </p:cTn>
                              </p:par>
                            </p:childTnLst>
                          </p:cTn>
                        </p:par>
                        <p:par>
                          <p:cTn id="9" fill="hold">
                            <p:stCondLst>
                              <p:cond delay="0"/>
                            </p:stCondLst>
                            <p:childTnLst>
                              <p:par>
                                <p:cTn id="10" nodeType="afterEffect" presetClass="entr" presetSubtype="0" presetID="1" grpId="1" fill="hold">
                                  <p:stCondLst>
                                    <p:cond delay="0"/>
                                  </p:stCondLst>
                                  <p:iterate type="el" backwards="0">
                                    <p:tmAbs val="0"/>
                                  </p:iterate>
                                  <p:childTnLst>
                                    <p:set>
                                      <p:cBhvr>
                                        <p:cTn id="11" fill="hold"/>
                                        <p:tgtEl>
                                          <p:spTgt spid="155">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nodeType="clickEffect" presetClass="entr" presetSubtype="0" presetID="1" grpId="1" fill="hold">
                                  <p:stCondLst>
                                    <p:cond delay="0"/>
                                  </p:stCondLst>
                                  <p:iterate type="el" backwards="0">
                                    <p:tmAbs val="0"/>
                                  </p:iterate>
                                  <p:childTnLst>
                                    <p:set>
                                      <p:cBhvr>
                                        <p:cTn id="15" fill="hold"/>
                                        <p:tgtEl>
                                          <p:spTgt spid="15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55"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1" name="Plobot Talent Show Bckg-filtered.png"/>
          <p:cNvPicPr/>
          <p:nvPr/>
        </p:nvPicPr>
        <p:blipFill>
          <a:blip r:embed="rId2">
            <a:extLst/>
          </a:blip>
          <a:stretch>
            <a:fillRect/>
          </a:stretch>
        </p:blipFill>
        <p:spPr>
          <a:xfrm>
            <a:off x="-14902" y="-1482882"/>
            <a:ext cx="14064495" cy="11311751"/>
          </a:xfrm>
          <a:prstGeom prst="rect">
            <a:avLst/>
          </a:prstGeom>
          <a:ln w="12700">
            <a:miter lim="400000"/>
          </a:ln>
        </p:spPr>
      </p:pic>
      <p:sp>
        <p:nvSpPr>
          <p:cNvPr id="162" name="Shape 162"/>
          <p:cNvSpPr/>
          <p:nvPr/>
        </p:nvSpPr>
        <p:spPr>
          <a:xfrm>
            <a:off x="-22355" y="-18874"/>
            <a:ext cx="13049510" cy="9791348"/>
          </a:xfrm>
          <a:prstGeom prst="rect">
            <a:avLst/>
          </a:prstGeom>
          <a:solidFill>
            <a:srgbClr val="FF2E00">
              <a:alpha val="50185"/>
            </a:srgbClr>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163" name="Shape 163"/>
          <p:cNvSpPr/>
          <p:nvPr>
            <p:ph type="title"/>
          </p:nvPr>
        </p:nvSpPr>
        <p:spPr>
          <a:xfrm>
            <a:off x="660400" y="2046576"/>
            <a:ext cx="11684000" cy="2222501"/>
          </a:xfrm>
          <a:prstGeom prst="rect">
            <a:avLst/>
          </a:prstGeom>
        </p:spPr>
        <p:txBody>
          <a:bodyPr/>
          <a:lstStyle>
            <a:lvl1pPr defTabSz="443991">
              <a:defRPr spc="753" sz="4712"/>
            </a:lvl1pPr>
          </a:lstStyle>
          <a:p>
            <a:pPr lvl="0">
              <a:defRPr cap="none" spc="0" sz="1800">
                <a:solidFill>
                  <a:srgbClr val="000000"/>
                </a:solidFill>
              </a:defRPr>
            </a:pPr>
            <a:r>
              <a:rPr cap="all" spc="753" sz="4712">
                <a:solidFill>
                  <a:srgbClr val="FFFFFF"/>
                </a:solidFill>
              </a:rPr>
              <a:t>now our plobots are ready to try something harder</a:t>
            </a:r>
          </a:p>
        </p:txBody>
      </p:sp>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5" name="Plobot Talent Show Bckg-filtered.png"/>
          <p:cNvPicPr/>
          <p:nvPr/>
        </p:nvPicPr>
        <p:blipFill>
          <a:blip r:embed="rId2">
            <a:extLst/>
          </a:blip>
          <a:stretch>
            <a:fillRect/>
          </a:stretch>
        </p:blipFill>
        <p:spPr>
          <a:xfrm>
            <a:off x="-14902" y="-1482882"/>
            <a:ext cx="14064495" cy="11311751"/>
          </a:xfrm>
          <a:prstGeom prst="rect">
            <a:avLst/>
          </a:prstGeom>
          <a:ln w="12700">
            <a:miter lim="400000"/>
          </a:ln>
        </p:spPr>
      </p:pic>
      <p:sp>
        <p:nvSpPr>
          <p:cNvPr id="166" name="Shape 166"/>
          <p:cNvSpPr/>
          <p:nvPr/>
        </p:nvSpPr>
        <p:spPr>
          <a:xfrm>
            <a:off x="-22355" y="-18874"/>
            <a:ext cx="13049510" cy="9791348"/>
          </a:xfrm>
          <a:prstGeom prst="rect">
            <a:avLst/>
          </a:prstGeom>
          <a:solidFill>
            <a:srgbClr val="FF2E00">
              <a:alpha val="50185"/>
            </a:srgbClr>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167" name="Shape 167"/>
          <p:cNvSpPr/>
          <p:nvPr>
            <p:ph type="title"/>
          </p:nvPr>
        </p:nvSpPr>
        <p:spPr>
          <a:xfrm>
            <a:off x="660400" y="2046576"/>
            <a:ext cx="11684000" cy="2222501"/>
          </a:xfrm>
          <a:prstGeom prst="rect">
            <a:avLst/>
          </a:prstGeom>
        </p:spPr>
        <p:txBody>
          <a:bodyPr/>
          <a:lstStyle>
            <a:lvl1pPr defTabSz="391414">
              <a:defRPr spc="664" sz="4154"/>
            </a:lvl1pPr>
          </a:lstStyle>
          <a:p>
            <a:pPr lvl="0">
              <a:defRPr cap="none" spc="0" sz="1800">
                <a:solidFill>
                  <a:srgbClr val="000000"/>
                </a:solidFill>
              </a:defRPr>
            </a:pPr>
            <a:r>
              <a:rPr cap="all" spc="664" sz="4154">
                <a:solidFill>
                  <a:srgbClr val="FFFFFF"/>
                </a:solidFill>
              </a:rPr>
              <a:t>lets have the plobot sing same song in 3 different spots</a:t>
            </a:r>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nvSpPr>
        <p:spPr>
          <a:xfrm>
            <a:off x="-22355" y="-18874"/>
            <a:ext cx="13049510" cy="9791348"/>
          </a:xfrm>
          <a:prstGeom prst="rect">
            <a:avLst/>
          </a:prstGeom>
          <a:solidFill>
            <a:srgbClr val="FF2E00"/>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170" name="Shape 170"/>
          <p:cNvSpPr/>
          <p:nvPr>
            <p:ph type="title"/>
          </p:nvPr>
        </p:nvSpPr>
        <p:spPr>
          <a:xfrm>
            <a:off x="660201" y="1722522"/>
            <a:ext cx="11684001" cy="4788662"/>
          </a:xfrm>
          <a:prstGeom prst="rect">
            <a:avLst/>
          </a:prstGeom>
        </p:spPr>
        <p:txBody>
          <a:bodyPr/>
          <a:lstStyle/>
          <a:p>
            <a:pPr lvl="0" defTabSz="362204">
              <a:defRPr cap="none" spc="0" sz="1800">
                <a:solidFill>
                  <a:srgbClr val="000000"/>
                </a:solidFill>
              </a:defRPr>
            </a:pPr>
            <a:r>
              <a:rPr cap="all" spc="615" sz="3843">
                <a:solidFill>
                  <a:srgbClr val="FFFFFF"/>
                </a:solidFill>
              </a:rPr>
              <a:t>Teach Plobot to sing same song in 3 different places:</a:t>
            </a:r>
            <a:endParaRPr cap="all" spc="615" sz="3843">
              <a:solidFill>
                <a:srgbClr val="FFFFFF"/>
              </a:solidFill>
            </a:endParaRPr>
          </a:p>
          <a:p>
            <a:pPr lvl="0" marL="759403" indent="-759403" defTabSz="362204">
              <a:buSzPct val="100000"/>
              <a:defRPr cap="none" spc="0" sz="1800">
                <a:solidFill>
                  <a:srgbClr val="000000"/>
                </a:solidFill>
              </a:defRPr>
            </a:pPr>
            <a:r>
              <a:rPr cap="all" spc="615" sz="3843">
                <a:solidFill>
                  <a:srgbClr val="FFFFFF"/>
                </a:solidFill>
              </a:rPr>
              <a:t>go to a location &amp; sing song</a:t>
            </a:r>
            <a:endParaRPr cap="all" spc="615" sz="3843">
              <a:solidFill>
                <a:srgbClr val="FFFFFF"/>
              </a:solidFill>
            </a:endParaRPr>
          </a:p>
          <a:p>
            <a:pPr lvl="0" marL="759403" indent="-759403" defTabSz="362204">
              <a:buSzPct val="100000"/>
              <a:defRPr cap="none" spc="0" sz="1800">
                <a:solidFill>
                  <a:srgbClr val="000000"/>
                </a:solidFill>
              </a:defRPr>
            </a:pPr>
            <a:r>
              <a:rPr cap="all" spc="615" sz="3843">
                <a:solidFill>
                  <a:srgbClr val="FFFFFF"/>
                </a:solidFill>
              </a:rPr>
              <a:t>go somewhere else &amp; sing same song</a:t>
            </a:r>
            <a:endParaRPr cap="all" spc="615" sz="3843">
              <a:solidFill>
                <a:srgbClr val="FFFFFF"/>
              </a:solidFill>
            </a:endParaRPr>
          </a:p>
          <a:p>
            <a:pPr lvl="0" marL="759403" indent="-759403" defTabSz="362204">
              <a:buSzPct val="100000"/>
              <a:defRPr cap="none" spc="0" sz="1800">
                <a:solidFill>
                  <a:srgbClr val="000000"/>
                </a:solidFill>
              </a:defRPr>
            </a:pPr>
            <a:r>
              <a:rPr cap="all" spc="615" sz="3843">
                <a:solidFill>
                  <a:srgbClr val="FFFFFF"/>
                </a:solidFill>
              </a:rPr>
              <a:t>go to last location &amp; sing same song</a:t>
            </a:r>
          </a:p>
        </p:txBody>
      </p:sp>
      <p:sp>
        <p:nvSpPr>
          <p:cNvPr id="171" name="Shape 171"/>
          <p:cNvSpPr/>
          <p:nvPr>
            <p:ph type="body" idx="4294967295"/>
          </p:nvPr>
        </p:nvSpPr>
        <p:spPr>
          <a:xfrm>
            <a:off x="660400" y="508000"/>
            <a:ext cx="11684000" cy="1185153"/>
          </a:xfrm>
          <a:prstGeom prst="rect">
            <a:avLst/>
          </a:prstGeom>
          <a:effectLst>
            <a:outerShdw sx="100000" sy="100000" kx="0" ky="0" algn="b" rotWithShape="0" blurRad="63500" dist="25400" dir="5400000">
              <a:srgbClr val="000000">
                <a:alpha val="50000"/>
              </a:srgbClr>
            </a:outerShdw>
          </a:effectLst>
        </p:spPr>
        <p:txBody>
          <a:bodyPr/>
          <a:lstStyle>
            <a:lvl1pPr marL="0" indent="0">
              <a:spcBef>
                <a:spcPts val="0"/>
              </a:spcBef>
              <a:buClrTx/>
              <a:buSzTx/>
              <a:buNone/>
              <a:defRPr b="1" cap="all" spc="959" sz="6000">
                <a:solidFill>
                  <a:srgbClr val="FF2E00"/>
                </a:solidFill>
                <a:latin typeface="Avenir Book"/>
                <a:ea typeface="Avenir Book"/>
                <a:cs typeface="Avenir Book"/>
                <a:sym typeface="Avenir Book"/>
              </a:defRPr>
            </a:lvl1pPr>
          </a:lstStyle>
          <a:p>
            <a:pPr lvl="0">
              <a:defRPr b="0" cap="none" spc="0" sz="1800">
                <a:solidFill>
                  <a:srgbClr val="000000"/>
                </a:solidFill>
              </a:defRPr>
            </a:pPr>
            <a:r>
              <a:rPr b="1" cap="all" spc="959" sz="6000">
                <a:solidFill>
                  <a:srgbClr val="FF2E00"/>
                </a:solidFill>
              </a:rPr>
              <a:t>red - level</a:t>
            </a:r>
          </a:p>
        </p:txBody>
      </p:sp>
      <p:pic>
        <p:nvPicPr>
          <p:cNvPr id="172" name="IMG_9403.jpg"/>
          <p:cNvPicPr/>
          <p:nvPr/>
        </p:nvPicPr>
        <p:blipFill>
          <a:blip r:embed="rId3">
            <a:extLst/>
          </a:blip>
          <a:stretch>
            <a:fillRect/>
          </a:stretch>
        </p:blipFill>
        <p:spPr>
          <a:xfrm>
            <a:off x="4024295" y="6754432"/>
            <a:ext cx="4451308" cy="2885932"/>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0"/>
                                  </p:stCondLst>
                                  <p:iterate type="el" backwards="0">
                                    <p:tmAbs val="0"/>
                                  </p:iterate>
                                  <p:childTnLst>
                                    <p:set>
                                      <p:cBhvr>
                                        <p:cTn id="6" fill="hold"/>
                                        <p:tgtEl>
                                          <p:spTgt spid="170">
                                            <p:bg/>
                                          </p:spTgt>
                                        </p:tgtEl>
                                        <p:attrNameLst>
                                          <p:attrName>style.visibility</p:attrName>
                                        </p:attrNameLst>
                                      </p:cBhvr>
                                      <p:to>
                                        <p:strVal val="visible"/>
                                      </p:to>
                                    </p:set>
                                  </p:childTnLst>
                                </p:cTn>
                              </p:par>
                              <p:par>
                                <p:cTn id="7" presetClass="entr" presetSubtype="0" presetID="1" grpId="1" fill="hold">
                                  <p:stCondLst>
                                    <p:cond delay="0"/>
                                  </p:stCondLst>
                                  <p:iterate type="el" backwards="0">
                                    <p:tmAbs val="0"/>
                                  </p:iterate>
                                  <p:childTnLst>
                                    <p:set>
                                      <p:cBhvr>
                                        <p:cTn id="8" fill="hold"/>
                                        <p:tgtEl>
                                          <p:spTgt spid="17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0" presetID="1" grpId="1" fill="hold">
                                  <p:stCondLst>
                                    <p:cond delay="0"/>
                                  </p:stCondLst>
                                  <p:iterate type="el" backwards="0">
                                    <p:tmAbs val="0"/>
                                  </p:iterate>
                                  <p:childTnLst>
                                    <p:set>
                                      <p:cBhvr>
                                        <p:cTn id="12" fill="hold"/>
                                        <p:tgtEl>
                                          <p:spTgt spid="17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 grpId="1" fill="hold">
                                  <p:stCondLst>
                                    <p:cond delay="0"/>
                                  </p:stCondLst>
                                  <p:iterate type="el" backwards="0">
                                    <p:tmAbs val="0"/>
                                  </p:iterate>
                                  <p:childTnLst>
                                    <p:set>
                                      <p:cBhvr>
                                        <p:cTn id="16" fill="hold"/>
                                        <p:tgtEl>
                                          <p:spTgt spid="17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presetClass="entr" presetSubtype="0" presetID="1" grpId="1" fill="hold">
                                  <p:stCondLst>
                                    <p:cond delay="0"/>
                                  </p:stCondLst>
                                  <p:iterate type="el" backwards="0">
                                    <p:tmAbs val="0"/>
                                  </p:iterate>
                                  <p:childTnLst>
                                    <p:set>
                                      <p:cBhvr>
                                        <p:cTn id="20" fill="hold"/>
                                        <p:tgtEl>
                                          <p:spTgt spid="170">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0" grpId="1"/>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6" name="Plobot Talent Show Bckg-filtered.png"/>
          <p:cNvPicPr/>
          <p:nvPr/>
        </p:nvPicPr>
        <p:blipFill>
          <a:blip r:embed="rId2">
            <a:extLst/>
          </a:blip>
          <a:stretch>
            <a:fillRect/>
          </a:stretch>
        </p:blipFill>
        <p:spPr>
          <a:xfrm>
            <a:off x="-14902" y="-1482882"/>
            <a:ext cx="14064495" cy="11311751"/>
          </a:xfrm>
          <a:prstGeom prst="rect">
            <a:avLst/>
          </a:prstGeom>
          <a:ln w="12700">
            <a:miter lim="400000"/>
          </a:ln>
        </p:spPr>
      </p:pic>
      <p:sp>
        <p:nvSpPr>
          <p:cNvPr id="177" name="Shape 177"/>
          <p:cNvSpPr/>
          <p:nvPr/>
        </p:nvSpPr>
        <p:spPr>
          <a:xfrm>
            <a:off x="-22355" y="-18874"/>
            <a:ext cx="13049510" cy="9791348"/>
          </a:xfrm>
          <a:prstGeom prst="rect">
            <a:avLst/>
          </a:prstGeom>
          <a:solidFill>
            <a:srgbClr val="5EA319">
              <a:alpha val="50000"/>
            </a:srgbClr>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178" name="Shape 178"/>
          <p:cNvSpPr/>
          <p:nvPr>
            <p:ph type="title"/>
          </p:nvPr>
        </p:nvSpPr>
        <p:spPr>
          <a:xfrm>
            <a:off x="660400" y="2046576"/>
            <a:ext cx="11684000" cy="2222501"/>
          </a:xfrm>
          <a:prstGeom prst="rect">
            <a:avLst/>
          </a:prstGeom>
        </p:spPr>
        <p:txBody>
          <a:bodyPr/>
          <a:lstStyle/>
          <a:p>
            <a:pPr lvl="0">
              <a:defRPr cap="none" spc="0" sz="1800">
                <a:solidFill>
                  <a:srgbClr val="000000"/>
                </a:solidFill>
              </a:defRPr>
            </a:pPr>
            <a:r>
              <a:rPr cap="all" spc="992" sz="6200">
                <a:solidFill>
                  <a:srgbClr val="FFFFFF"/>
                </a:solidFill>
              </a:rPr>
              <a:t>you are doing well!</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 name="Screen Shot 2016-01-11 at 12.29.45 PM.png"/>
          <p:cNvPicPr/>
          <p:nvPr/>
        </p:nvPicPr>
        <p:blipFill>
          <a:blip r:embed="rId3">
            <a:alphaModFix amt="60109"/>
            <a:extLst/>
          </a:blip>
          <a:stretch>
            <a:fillRect/>
          </a:stretch>
        </p:blipFill>
        <p:spPr>
          <a:xfrm>
            <a:off x="-1954006" y="-3360043"/>
            <a:ext cx="15593182" cy="13173551"/>
          </a:xfrm>
          <a:prstGeom prst="rect">
            <a:avLst/>
          </a:prstGeom>
          <a:ln w="12700">
            <a:miter lim="400000"/>
          </a:ln>
        </p:spPr>
      </p:pic>
      <p:sp>
        <p:nvSpPr>
          <p:cNvPr id="46" name="Shape 46"/>
          <p:cNvSpPr/>
          <p:nvPr>
            <p:ph type="title"/>
          </p:nvPr>
        </p:nvSpPr>
        <p:spPr>
          <a:prstGeom prst="rect">
            <a:avLst/>
          </a:prstGeom>
        </p:spPr>
        <p:txBody>
          <a:bodyPr/>
          <a:lstStyle/>
          <a:p>
            <a:pPr lvl="0" defTabSz="578358">
              <a:defRPr cap="none" spc="0" sz="1800">
                <a:solidFill>
                  <a:srgbClr val="000000"/>
                </a:solidFill>
              </a:defRPr>
            </a:pPr>
            <a:r>
              <a:rPr cap="all" spc="982" sz="6138">
                <a:solidFill>
                  <a:srgbClr val="FFFFFF"/>
                </a:solidFill>
              </a:rPr>
              <a:t>Who knows what a </a:t>
            </a:r>
            <a:r>
              <a:rPr b="1" cap="all" spc="982" sz="6138">
                <a:solidFill>
                  <a:srgbClr val="FFFFFF"/>
                </a:solidFill>
                <a:latin typeface="Avenir Book"/>
                <a:ea typeface="Avenir Book"/>
                <a:cs typeface="Avenir Book"/>
                <a:sym typeface="Avenir Book"/>
              </a:rPr>
              <a:t>sensor</a:t>
            </a:r>
            <a:r>
              <a:rPr cap="all" spc="982" sz="6138">
                <a:solidFill>
                  <a:srgbClr val="FFFFFF"/>
                </a:solidFill>
              </a:rPr>
              <a:t> is?</a:t>
            </a:r>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0" name="Plobot Talent Show Bckg-filtered.png"/>
          <p:cNvPicPr/>
          <p:nvPr/>
        </p:nvPicPr>
        <p:blipFill>
          <a:blip r:embed="rId2">
            <a:extLst/>
          </a:blip>
          <a:stretch>
            <a:fillRect/>
          </a:stretch>
        </p:blipFill>
        <p:spPr>
          <a:xfrm>
            <a:off x="-14902" y="-1482882"/>
            <a:ext cx="14064495" cy="11311751"/>
          </a:xfrm>
          <a:prstGeom prst="rect">
            <a:avLst/>
          </a:prstGeom>
          <a:ln w="12700">
            <a:miter lim="400000"/>
          </a:ln>
        </p:spPr>
      </p:pic>
      <p:sp>
        <p:nvSpPr>
          <p:cNvPr id="181" name="Shape 181"/>
          <p:cNvSpPr/>
          <p:nvPr/>
        </p:nvSpPr>
        <p:spPr>
          <a:xfrm>
            <a:off x="-22355" y="-18874"/>
            <a:ext cx="13049510" cy="9791348"/>
          </a:xfrm>
          <a:prstGeom prst="rect">
            <a:avLst/>
          </a:prstGeom>
          <a:solidFill>
            <a:srgbClr val="5EA319">
              <a:alpha val="50000"/>
            </a:srgbClr>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182" name="Shape 182"/>
          <p:cNvSpPr/>
          <p:nvPr>
            <p:ph type="title"/>
          </p:nvPr>
        </p:nvSpPr>
        <p:spPr>
          <a:xfrm>
            <a:off x="660400" y="2046576"/>
            <a:ext cx="11684000" cy="2222501"/>
          </a:xfrm>
          <a:prstGeom prst="rect">
            <a:avLst/>
          </a:prstGeom>
        </p:spPr>
        <p:txBody>
          <a:bodyPr/>
          <a:lstStyle>
            <a:lvl1pPr defTabSz="449833">
              <a:defRPr spc="763" sz="4774"/>
            </a:lvl1pPr>
          </a:lstStyle>
          <a:p>
            <a:pPr lvl="0">
              <a:defRPr cap="none" spc="0" sz="1800">
                <a:solidFill>
                  <a:srgbClr val="000000"/>
                </a:solidFill>
              </a:defRPr>
            </a:pPr>
            <a:r>
              <a:rPr cap="all" spc="763" sz="4774">
                <a:solidFill>
                  <a:srgbClr val="FFFFFF"/>
                </a:solidFill>
              </a:rPr>
              <a:t>do you guys remember how to make plobot dance?</a:t>
            </a:r>
          </a:p>
        </p:txBody>
      </p:sp>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4" name="Plobot Talent Show Bckg-filtered.png"/>
          <p:cNvPicPr/>
          <p:nvPr/>
        </p:nvPicPr>
        <p:blipFill>
          <a:blip r:embed="rId2">
            <a:extLst/>
          </a:blip>
          <a:stretch>
            <a:fillRect/>
          </a:stretch>
        </p:blipFill>
        <p:spPr>
          <a:xfrm>
            <a:off x="-14902" y="-1482882"/>
            <a:ext cx="14064495" cy="11311751"/>
          </a:xfrm>
          <a:prstGeom prst="rect">
            <a:avLst/>
          </a:prstGeom>
          <a:ln w="12700">
            <a:miter lim="400000"/>
          </a:ln>
        </p:spPr>
      </p:pic>
      <p:sp>
        <p:nvSpPr>
          <p:cNvPr id="185" name="Shape 185"/>
          <p:cNvSpPr/>
          <p:nvPr/>
        </p:nvSpPr>
        <p:spPr>
          <a:xfrm>
            <a:off x="-22355" y="-18874"/>
            <a:ext cx="13049510" cy="9791348"/>
          </a:xfrm>
          <a:prstGeom prst="rect">
            <a:avLst/>
          </a:prstGeom>
          <a:solidFill>
            <a:srgbClr val="5EA319">
              <a:alpha val="50000"/>
            </a:srgbClr>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186" name="Shape 186"/>
          <p:cNvSpPr/>
          <p:nvPr>
            <p:ph type="title"/>
          </p:nvPr>
        </p:nvSpPr>
        <p:spPr>
          <a:xfrm>
            <a:off x="660400" y="2046576"/>
            <a:ext cx="11684000" cy="2222501"/>
          </a:xfrm>
          <a:prstGeom prst="rect">
            <a:avLst/>
          </a:prstGeom>
        </p:spPr>
        <p:txBody>
          <a:bodyPr/>
          <a:lstStyle>
            <a:lvl1pPr defTabSz="379729">
              <a:defRPr spc="644" sz="4030"/>
            </a:lvl1pPr>
          </a:lstStyle>
          <a:p>
            <a:pPr lvl="0">
              <a:defRPr cap="none" spc="0" sz="1800">
                <a:solidFill>
                  <a:srgbClr val="000000"/>
                </a:solidFill>
              </a:defRPr>
            </a:pPr>
            <a:r>
              <a:rPr cap="all" spc="644" sz="4030">
                <a:solidFill>
                  <a:srgbClr val="FFFFFF"/>
                </a:solidFill>
              </a:rPr>
              <a:t>maybe we can make plobot do the same song and dance a few times?</a:t>
            </a:r>
          </a:p>
        </p:txBody>
      </p:sp>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nvSpPr>
        <p:spPr>
          <a:xfrm>
            <a:off x="-22355" y="-18874"/>
            <a:ext cx="13049510" cy="9791348"/>
          </a:xfrm>
          <a:prstGeom prst="rect">
            <a:avLst/>
          </a:prstGeom>
          <a:solidFill>
            <a:srgbClr val="5EA319"/>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189" name="Shape 189"/>
          <p:cNvSpPr/>
          <p:nvPr>
            <p:ph type="title"/>
          </p:nvPr>
        </p:nvSpPr>
        <p:spPr>
          <a:xfrm>
            <a:off x="660400" y="1704865"/>
            <a:ext cx="11684000" cy="4695085"/>
          </a:xfrm>
          <a:prstGeom prst="rect">
            <a:avLst/>
          </a:prstGeom>
        </p:spPr>
        <p:txBody>
          <a:bodyPr/>
          <a:lstStyle/>
          <a:p>
            <a:pPr lvl="0" defTabSz="350520">
              <a:defRPr cap="none" spc="0" sz="1800">
                <a:solidFill>
                  <a:srgbClr val="000000"/>
                </a:solidFill>
              </a:defRPr>
            </a:pPr>
            <a:r>
              <a:rPr cap="all" spc="595" sz="3720">
                <a:solidFill>
                  <a:srgbClr val="FFFFFF"/>
                </a:solidFill>
              </a:rPr>
              <a:t>teach Plobot to: </a:t>
            </a:r>
            <a:endParaRPr cap="all" spc="595" sz="3720">
              <a:solidFill>
                <a:srgbClr val="FFFFFF"/>
              </a:solidFill>
            </a:endParaRPr>
          </a:p>
          <a:p>
            <a:pPr lvl="0" marL="734906" indent="-734906" defTabSz="350520">
              <a:buSzPct val="100000"/>
              <a:defRPr cap="none" spc="0" sz="1800">
                <a:solidFill>
                  <a:srgbClr val="000000"/>
                </a:solidFill>
              </a:defRPr>
            </a:pPr>
            <a:r>
              <a:rPr cap="all" spc="595" sz="3720">
                <a:solidFill>
                  <a:srgbClr val="FFFFFF"/>
                </a:solidFill>
              </a:rPr>
              <a:t>go forward</a:t>
            </a:r>
            <a:endParaRPr cap="all" spc="595" sz="3720">
              <a:solidFill>
                <a:srgbClr val="FFFFFF"/>
              </a:solidFill>
            </a:endParaRPr>
          </a:p>
          <a:p>
            <a:pPr lvl="0" marL="734906" indent="-734906" defTabSz="350520">
              <a:buSzPct val="100000"/>
              <a:defRPr cap="none" spc="0" sz="1800">
                <a:solidFill>
                  <a:srgbClr val="000000"/>
                </a:solidFill>
              </a:defRPr>
            </a:pPr>
            <a:r>
              <a:rPr cap="all" spc="595" sz="3720">
                <a:solidFill>
                  <a:srgbClr val="FFFFFF"/>
                </a:solidFill>
              </a:rPr>
              <a:t>perform song and dance</a:t>
            </a:r>
            <a:endParaRPr cap="all" spc="595" sz="3720">
              <a:solidFill>
                <a:srgbClr val="FFFFFF"/>
              </a:solidFill>
            </a:endParaRPr>
          </a:p>
          <a:p>
            <a:pPr lvl="0" marL="734906" indent="-734906" defTabSz="350520">
              <a:buSzPct val="100000"/>
              <a:defRPr cap="none" spc="0" sz="1800">
                <a:solidFill>
                  <a:srgbClr val="000000"/>
                </a:solidFill>
              </a:defRPr>
            </a:pPr>
            <a:r>
              <a:rPr cap="all" spc="595" sz="3720">
                <a:solidFill>
                  <a:srgbClr val="FFFFFF"/>
                </a:solidFill>
              </a:rPr>
              <a:t>go forward 3 times</a:t>
            </a:r>
            <a:endParaRPr cap="all" spc="595" sz="3720">
              <a:solidFill>
                <a:srgbClr val="FFFFFF"/>
              </a:solidFill>
            </a:endParaRPr>
          </a:p>
          <a:p>
            <a:pPr lvl="0" marL="734906" indent="-734906" defTabSz="350520">
              <a:buSzPct val="100000"/>
              <a:defRPr cap="none" spc="0" sz="1800">
                <a:solidFill>
                  <a:srgbClr val="000000"/>
                </a:solidFill>
              </a:defRPr>
            </a:pPr>
            <a:r>
              <a:rPr cap="all" spc="595" sz="3720">
                <a:solidFill>
                  <a:srgbClr val="FFFFFF"/>
                </a:solidFill>
              </a:rPr>
              <a:t>perform same song and dance</a:t>
            </a:r>
            <a:endParaRPr cap="all" spc="595" sz="3720">
              <a:solidFill>
                <a:srgbClr val="FFFFFF"/>
              </a:solidFill>
            </a:endParaRPr>
          </a:p>
          <a:p>
            <a:pPr lvl="0" marL="734906" indent="-734906" defTabSz="350520">
              <a:buSzPct val="100000"/>
              <a:defRPr cap="none" spc="0" sz="1800">
                <a:solidFill>
                  <a:srgbClr val="000000"/>
                </a:solidFill>
              </a:defRPr>
            </a:pPr>
            <a:r>
              <a:rPr cap="all" spc="595" sz="3720">
                <a:solidFill>
                  <a:srgbClr val="FFFFFF"/>
                </a:solidFill>
              </a:rPr>
              <a:t>go back 4 times</a:t>
            </a:r>
            <a:endParaRPr cap="all" spc="595" sz="3720">
              <a:solidFill>
                <a:srgbClr val="FFFFFF"/>
              </a:solidFill>
            </a:endParaRPr>
          </a:p>
          <a:p>
            <a:pPr lvl="0" marL="734906" indent="-734906" defTabSz="350520">
              <a:buSzPct val="100000"/>
              <a:defRPr cap="none" spc="0" sz="1800">
                <a:solidFill>
                  <a:srgbClr val="000000"/>
                </a:solidFill>
              </a:defRPr>
            </a:pPr>
            <a:r>
              <a:rPr cap="all" spc="595" sz="3720">
                <a:solidFill>
                  <a:srgbClr val="FFFFFF"/>
                </a:solidFill>
              </a:rPr>
              <a:t>perform same song and dance</a:t>
            </a:r>
          </a:p>
        </p:txBody>
      </p:sp>
      <p:sp>
        <p:nvSpPr>
          <p:cNvPr id="190" name="Shape 190"/>
          <p:cNvSpPr/>
          <p:nvPr>
            <p:ph type="body" idx="4294967295"/>
          </p:nvPr>
        </p:nvSpPr>
        <p:spPr>
          <a:xfrm>
            <a:off x="660400" y="508000"/>
            <a:ext cx="11684000" cy="1185153"/>
          </a:xfrm>
          <a:prstGeom prst="rect">
            <a:avLst/>
          </a:prstGeom>
          <a:effectLst>
            <a:outerShdw sx="100000" sy="100000" kx="0" ky="0" algn="b" rotWithShape="0" blurRad="63500" dist="25400" dir="5400000">
              <a:srgbClr val="000000">
                <a:alpha val="50000"/>
              </a:srgbClr>
            </a:outerShdw>
          </a:effectLst>
        </p:spPr>
        <p:txBody>
          <a:bodyPr/>
          <a:lstStyle>
            <a:lvl1pPr marL="0" indent="0">
              <a:spcBef>
                <a:spcPts val="0"/>
              </a:spcBef>
              <a:buClrTx/>
              <a:buSzTx/>
              <a:buNone/>
              <a:defRPr b="1" cap="all" spc="959" sz="6000">
                <a:solidFill>
                  <a:srgbClr val="5EA319"/>
                </a:solidFill>
                <a:latin typeface="Avenir Book"/>
                <a:ea typeface="Avenir Book"/>
                <a:cs typeface="Avenir Book"/>
                <a:sym typeface="Avenir Book"/>
              </a:defRPr>
            </a:lvl1pPr>
          </a:lstStyle>
          <a:p>
            <a:pPr lvl="0">
              <a:defRPr b="0" cap="none" spc="0" sz="1800">
                <a:solidFill>
                  <a:srgbClr val="000000"/>
                </a:solidFill>
              </a:defRPr>
            </a:pPr>
            <a:r>
              <a:rPr b="1" cap="all" spc="959" sz="6000">
                <a:solidFill>
                  <a:srgbClr val="5EA319"/>
                </a:solidFill>
              </a:rPr>
              <a:t>green - level</a:t>
            </a:r>
          </a:p>
        </p:txBody>
      </p:sp>
      <p:pic>
        <p:nvPicPr>
          <p:cNvPr id="191" name="1.pic_hd.jpg"/>
          <p:cNvPicPr/>
          <p:nvPr/>
        </p:nvPicPr>
        <p:blipFill>
          <a:blip r:embed="rId3">
            <a:extLst/>
          </a:blip>
          <a:stretch>
            <a:fillRect/>
          </a:stretch>
        </p:blipFill>
        <p:spPr>
          <a:xfrm rot="16200000">
            <a:off x="1982623" y="5780310"/>
            <a:ext cx="3066257" cy="4552951"/>
          </a:xfrm>
          <a:prstGeom prst="rect">
            <a:avLst/>
          </a:prstGeom>
          <a:ln w="12700">
            <a:miter lim="400000"/>
          </a:ln>
        </p:spPr>
      </p:pic>
      <p:pic>
        <p:nvPicPr>
          <p:cNvPr id="192" name="IMG_9403.jpg"/>
          <p:cNvPicPr/>
          <p:nvPr/>
        </p:nvPicPr>
        <p:blipFill>
          <a:blip r:embed="rId4">
            <a:extLst/>
          </a:blip>
          <a:stretch>
            <a:fillRect/>
          </a:stretch>
        </p:blipFill>
        <p:spPr>
          <a:xfrm>
            <a:off x="7470428" y="6613819"/>
            <a:ext cx="4451308" cy="2885932"/>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0"/>
                                  </p:stCondLst>
                                  <p:iterate type="el" backwards="0">
                                    <p:tmAbs val="0"/>
                                  </p:iterate>
                                  <p:childTnLst>
                                    <p:set>
                                      <p:cBhvr>
                                        <p:cTn id="6" fill="hold"/>
                                        <p:tgtEl>
                                          <p:spTgt spid="189">
                                            <p:bg/>
                                          </p:spTgt>
                                        </p:tgtEl>
                                        <p:attrNameLst>
                                          <p:attrName>style.visibility</p:attrName>
                                        </p:attrNameLst>
                                      </p:cBhvr>
                                      <p:to>
                                        <p:strVal val="visible"/>
                                      </p:to>
                                    </p:set>
                                  </p:childTnLst>
                                </p:cTn>
                              </p:par>
                              <p:par>
                                <p:cTn id="7" presetClass="entr" presetSubtype="0" presetID="1" grpId="1" fill="hold">
                                  <p:stCondLst>
                                    <p:cond delay="0"/>
                                  </p:stCondLst>
                                  <p:iterate type="el" backwards="0">
                                    <p:tmAbs val="0"/>
                                  </p:iterate>
                                  <p:childTnLst>
                                    <p:set>
                                      <p:cBhvr>
                                        <p:cTn id="8" fill="hold"/>
                                        <p:tgtEl>
                                          <p:spTgt spid="18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0" presetID="1" grpId="1" fill="hold">
                                  <p:stCondLst>
                                    <p:cond delay="0"/>
                                  </p:stCondLst>
                                  <p:iterate type="el" backwards="0">
                                    <p:tmAbs val="0"/>
                                  </p:iterate>
                                  <p:childTnLst>
                                    <p:set>
                                      <p:cBhvr>
                                        <p:cTn id="12" fill="hold"/>
                                        <p:tgtEl>
                                          <p:spTgt spid="18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 grpId="1" fill="hold">
                                  <p:stCondLst>
                                    <p:cond delay="0"/>
                                  </p:stCondLst>
                                  <p:iterate type="el" backwards="0">
                                    <p:tmAbs val="0"/>
                                  </p:iterate>
                                  <p:childTnLst>
                                    <p:set>
                                      <p:cBhvr>
                                        <p:cTn id="16" fill="hold"/>
                                        <p:tgtEl>
                                          <p:spTgt spid="1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presetClass="entr" presetSubtype="0" presetID="1" grpId="1" fill="hold">
                                  <p:stCondLst>
                                    <p:cond delay="0"/>
                                  </p:stCondLst>
                                  <p:iterate type="el" backwards="0">
                                    <p:tmAbs val="0"/>
                                  </p:iterate>
                                  <p:childTnLst>
                                    <p:set>
                                      <p:cBhvr>
                                        <p:cTn id="20" fill="hold"/>
                                        <p:tgtEl>
                                          <p:spTgt spid="18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0" presetID="1" grpId="1" fill="hold">
                                  <p:stCondLst>
                                    <p:cond delay="0"/>
                                  </p:stCondLst>
                                  <p:iterate type="el" backwards="0">
                                    <p:tmAbs val="0"/>
                                  </p:iterate>
                                  <p:childTnLst>
                                    <p:set>
                                      <p:cBhvr>
                                        <p:cTn id="24" fill="hold"/>
                                        <p:tgtEl>
                                          <p:spTgt spid="18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presetClass="entr" presetSubtype="0" presetID="1" grpId="1" fill="hold">
                                  <p:stCondLst>
                                    <p:cond delay="0"/>
                                  </p:stCondLst>
                                  <p:iterate type="el" backwards="0">
                                    <p:tmAbs val="0"/>
                                  </p:iterate>
                                  <p:childTnLst>
                                    <p:set>
                                      <p:cBhvr>
                                        <p:cTn id="28" fill="hold"/>
                                        <p:tgtEl>
                                          <p:spTgt spid="18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presetClass="entr" presetSubtype="0" presetID="1" grpId="1" fill="hold">
                                  <p:stCondLst>
                                    <p:cond delay="0"/>
                                  </p:stCondLst>
                                  <p:iterate type="el" backwards="0">
                                    <p:tmAbs val="0"/>
                                  </p:iterate>
                                  <p:childTnLst>
                                    <p:set>
                                      <p:cBhvr>
                                        <p:cTn id="32" fill="hold"/>
                                        <p:tgtEl>
                                          <p:spTgt spid="189">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9" grpId="1"/>
    </p:bldLst>
  </p:timing>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6" name="Plobot Talent Show Bckg-filtered.png"/>
          <p:cNvPicPr/>
          <p:nvPr/>
        </p:nvPicPr>
        <p:blipFill>
          <a:blip r:embed="rId2">
            <a:extLst/>
          </a:blip>
          <a:stretch>
            <a:fillRect/>
          </a:stretch>
        </p:blipFill>
        <p:spPr>
          <a:xfrm>
            <a:off x="-14902" y="-1482882"/>
            <a:ext cx="14064495" cy="11311751"/>
          </a:xfrm>
          <a:prstGeom prst="rect">
            <a:avLst/>
          </a:prstGeom>
          <a:ln w="12700">
            <a:miter lim="400000"/>
          </a:ln>
        </p:spPr>
      </p:pic>
      <p:sp>
        <p:nvSpPr>
          <p:cNvPr id="197" name="Shape 197"/>
          <p:cNvSpPr/>
          <p:nvPr/>
        </p:nvSpPr>
        <p:spPr>
          <a:xfrm>
            <a:off x="-22355" y="-18874"/>
            <a:ext cx="13049510" cy="9791348"/>
          </a:xfrm>
          <a:prstGeom prst="rect">
            <a:avLst/>
          </a:prstGeom>
          <a:solidFill>
            <a:srgbClr val="D138E5">
              <a:alpha val="49658"/>
            </a:srgbClr>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198" name="Shape 198"/>
          <p:cNvSpPr/>
          <p:nvPr>
            <p:ph type="title"/>
          </p:nvPr>
        </p:nvSpPr>
        <p:spPr>
          <a:xfrm>
            <a:off x="660400" y="2046576"/>
            <a:ext cx="11684000" cy="2222501"/>
          </a:xfrm>
          <a:prstGeom prst="rect">
            <a:avLst/>
          </a:prstGeom>
        </p:spPr>
        <p:txBody>
          <a:bodyPr/>
          <a:lstStyle>
            <a:lvl1pPr defTabSz="473201">
              <a:defRPr spc="803" sz="5022"/>
            </a:lvl1pPr>
          </a:lstStyle>
          <a:p>
            <a:pPr lvl="0">
              <a:defRPr cap="none" spc="0" sz="1800">
                <a:solidFill>
                  <a:srgbClr val="000000"/>
                </a:solidFill>
              </a:defRPr>
            </a:pPr>
            <a:r>
              <a:rPr cap="all" spc="803" sz="5022">
                <a:solidFill>
                  <a:srgbClr val="FFFFFF"/>
                </a:solidFill>
              </a:rPr>
              <a:t>you are amazinG! Plobots are learning so fast!</a:t>
            </a:r>
          </a:p>
        </p:txBody>
      </p:sp>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0" name="Plobot Talent Show Bckg-filtered.png"/>
          <p:cNvPicPr/>
          <p:nvPr/>
        </p:nvPicPr>
        <p:blipFill>
          <a:blip r:embed="rId2">
            <a:extLst/>
          </a:blip>
          <a:stretch>
            <a:fillRect/>
          </a:stretch>
        </p:blipFill>
        <p:spPr>
          <a:xfrm>
            <a:off x="-14902" y="-1482882"/>
            <a:ext cx="14064495" cy="11311751"/>
          </a:xfrm>
          <a:prstGeom prst="rect">
            <a:avLst/>
          </a:prstGeom>
          <a:ln w="12700">
            <a:miter lim="400000"/>
          </a:ln>
        </p:spPr>
      </p:pic>
      <p:sp>
        <p:nvSpPr>
          <p:cNvPr id="201" name="Shape 201"/>
          <p:cNvSpPr/>
          <p:nvPr/>
        </p:nvSpPr>
        <p:spPr>
          <a:xfrm>
            <a:off x="-22355" y="-18874"/>
            <a:ext cx="13049510" cy="9791348"/>
          </a:xfrm>
          <a:prstGeom prst="rect">
            <a:avLst/>
          </a:prstGeom>
          <a:solidFill>
            <a:srgbClr val="D138E5">
              <a:alpha val="49658"/>
            </a:srgbClr>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202" name="Shape 202"/>
          <p:cNvSpPr/>
          <p:nvPr>
            <p:ph type="title"/>
          </p:nvPr>
        </p:nvSpPr>
        <p:spPr>
          <a:xfrm>
            <a:off x="660400" y="2046576"/>
            <a:ext cx="11684000" cy="2222501"/>
          </a:xfrm>
          <a:prstGeom prst="rect">
            <a:avLst/>
          </a:prstGeom>
        </p:spPr>
        <p:txBody>
          <a:bodyPr/>
          <a:lstStyle>
            <a:lvl1pPr defTabSz="403097">
              <a:defRPr spc="684" sz="4278"/>
            </a:lvl1pPr>
          </a:lstStyle>
          <a:p>
            <a:pPr lvl="0">
              <a:defRPr cap="none" spc="0" sz="1800">
                <a:solidFill>
                  <a:srgbClr val="000000"/>
                </a:solidFill>
              </a:defRPr>
            </a:pPr>
            <a:r>
              <a:rPr cap="all" spc="684" sz="4278">
                <a:solidFill>
                  <a:srgbClr val="FFFFFF"/>
                </a:solidFill>
              </a:rPr>
              <a:t>can you come up with a cool way of using the repeat card?</a:t>
            </a:r>
          </a:p>
        </p:txBody>
      </p:sp>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nvSpPr>
        <p:spPr>
          <a:xfrm>
            <a:off x="-22355" y="-18874"/>
            <a:ext cx="13049510" cy="9791348"/>
          </a:xfrm>
          <a:prstGeom prst="rect">
            <a:avLst/>
          </a:prstGeom>
          <a:solidFill>
            <a:srgbClr val="D138E5"/>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205" name="Shape 205"/>
          <p:cNvSpPr/>
          <p:nvPr>
            <p:ph type="title"/>
          </p:nvPr>
        </p:nvSpPr>
        <p:spPr>
          <a:xfrm>
            <a:off x="660400" y="1698373"/>
            <a:ext cx="11684000" cy="4053585"/>
          </a:xfrm>
          <a:prstGeom prst="rect">
            <a:avLst/>
          </a:prstGeom>
        </p:spPr>
        <p:txBody>
          <a:bodyPr/>
          <a:lstStyle/>
          <a:p>
            <a:pPr lvl="0">
              <a:defRPr cap="none" spc="0" sz="1800">
                <a:solidFill>
                  <a:srgbClr val="000000"/>
                </a:solidFill>
              </a:defRPr>
            </a:pPr>
            <a:r>
              <a:rPr cap="all" spc="992" sz="6200">
                <a:solidFill>
                  <a:srgbClr val="FFFFFF"/>
                </a:solidFill>
              </a:rPr>
              <a:t>teach Plobot to:</a:t>
            </a:r>
            <a:endParaRPr cap="all" spc="992" sz="6200">
              <a:solidFill>
                <a:srgbClr val="FFFFFF"/>
              </a:solidFill>
            </a:endParaRPr>
          </a:p>
          <a:p>
            <a:pPr lvl="0" marL="1224844" indent="-1224844">
              <a:buSzPct val="100000"/>
              <a:defRPr cap="none" spc="0" sz="1800">
                <a:solidFill>
                  <a:srgbClr val="000000"/>
                </a:solidFill>
              </a:defRPr>
            </a:pPr>
            <a:r>
              <a:rPr cap="all" spc="992" sz="6200">
                <a:solidFill>
                  <a:srgbClr val="FFFFFF"/>
                </a:solidFill>
              </a:rPr>
              <a:t>do something cool</a:t>
            </a:r>
          </a:p>
        </p:txBody>
      </p:sp>
      <p:sp>
        <p:nvSpPr>
          <p:cNvPr id="206" name="Shape 206"/>
          <p:cNvSpPr/>
          <p:nvPr>
            <p:ph type="body" idx="4294967295"/>
          </p:nvPr>
        </p:nvSpPr>
        <p:spPr>
          <a:xfrm>
            <a:off x="660400" y="508000"/>
            <a:ext cx="11684000" cy="1185153"/>
          </a:xfrm>
          <a:prstGeom prst="rect">
            <a:avLst/>
          </a:prstGeom>
          <a:effectLst>
            <a:outerShdw sx="100000" sy="100000" kx="0" ky="0" algn="b" rotWithShape="0" blurRad="63500" dist="25400" dir="5400000">
              <a:srgbClr val="000000">
                <a:alpha val="50000"/>
              </a:srgbClr>
            </a:outerShdw>
          </a:effectLst>
        </p:spPr>
        <p:txBody>
          <a:bodyPr/>
          <a:lstStyle>
            <a:lvl1pPr marL="0" indent="0">
              <a:spcBef>
                <a:spcPts val="0"/>
              </a:spcBef>
              <a:buClrTx/>
              <a:buSzTx/>
              <a:buNone/>
              <a:defRPr b="1" cap="all" spc="959" sz="6000">
                <a:solidFill>
                  <a:srgbClr val="D138E5"/>
                </a:solidFill>
                <a:latin typeface="Avenir Book"/>
                <a:ea typeface="Avenir Book"/>
                <a:cs typeface="Avenir Book"/>
                <a:sym typeface="Avenir Book"/>
              </a:defRPr>
            </a:lvl1pPr>
          </a:lstStyle>
          <a:p>
            <a:pPr lvl="0">
              <a:defRPr b="0" cap="none" spc="0" sz="1800">
                <a:solidFill>
                  <a:srgbClr val="000000"/>
                </a:solidFill>
              </a:defRPr>
            </a:pPr>
            <a:r>
              <a:rPr b="1" cap="all" spc="959" sz="6000">
                <a:solidFill>
                  <a:srgbClr val="D138E5"/>
                </a:solidFill>
              </a:rPr>
              <a:t>purple - level</a:t>
            </a:r>
          </a:p>
        </p:txBody>
      </p:sp>
      <p:pic>
        <p:nvPicPr>
          <p:cNvPr id="207" name="IMG_9403.jpg"/>
          <p:cNvPicPr/>
          <p:nvPr/>
        </p:nvPicPr>
        <p:blipFill>
          <a:blip r:embed="rId2">
            <a:extLst/>
          </a:blip>
          <a:stretch>
            <a:fillRect/>
          </a:stretch>
        </p:blipFill>
        <p:spPr>
          <a:xfrm>
            <a:off x="4276746" y="6342306"/>
            <a:ext cx="4451308" cy="2885932"/>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0"/>
                                  </p:stCondLst>
                                  <p:iterate type="el" backwards="0">
                                    <p:tmAbs val="0"/>
                                  </p:iterate>
                                  <p:childTnLst>
                                    <p:set>
                                      <p:cBhvr>
                                        <p:cTn id="6" fill="hold"/>
                                        <p:tgtEl>
                                          <p:spTgt spid="205">
                                            <p:bg/>
                                          </p:spTgt>
                                        </p:tgtEl>
                                        <p:attrNameLst>
                                          <p:attrName>style.visibility</p:attrName>
                                        </p:attrNameLst>
                                      </p:cBhvr>
                                      <p:to>
                                        <p:strVal val="visible"/>
                                      </p:to>
                                    </p:set>
                                  </p:childTnLst>
                                </p:cTn>
                              </p:par>
                              <p:par>
                                <p:cTn id="7" presetClass="entr" presetSubtype="0" presetID="1" grpId="1" fill="hold">
                                  <p:stCondLst>
                                    <p:cond delay="0"/>
                                  </p:stCondLst>
                                  <p:iterate type="el" backwards="0">
                                    <p:tmAbs val="0"/>
                                  </p:iterate>
                                  <p:childTnLst>
                                    <p:set>
                                      <p:cBhvr>
                                        <p:cTn id="8" fill="hold"/>
                                        <p:tgtEl>
                                          <p:spTgt spid="20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0" presetID="1" grpId="1" fill="hold">
                                  <p:stCondLst>
                                    <p:cond delay="0"/>
                                  </p:stCondLst>
                                  <p:iterate type="el" backwards="0">
                                    <p:tmAbs val="0"/>
                                  </p:iterate>
                                  <p:childTnLst>
                                    <p:set>
                                      <p:cBhvr>
                                        <p:cTn id="12" fill="hold"/>
                                        <p:tgtEl>
                                          <p:spTgt spid="205">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5" grpId="1"/>
    </p:bldLst>
  </p:timing>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9" name="Plobot Talent Show Bckg-filtered.png"/>
          <p:cNvPicPr/>
          <p:nvPr/>
        </p:nvPicPr>
        <p:blipFill>
          <a:blip r:embed="rId2">
            <a:extLst/>
          </a:blip>
          <a:stretch>
            <a:fillRect/>
          </a:stretch>
        </p:blipFill>
        <p:spPr>
          <a:xfrm>
            <a:off x="-14902" y="-1482882"/>
            <a:ext cx="14064495" cy="11311751"/>
          </a:xfrm>
          <a:prstGeom prst="rect">
            <a:avLst/>
          </a:prstGeom>
          <a:ln w="12700">
            <a:miter lim="400000"/>
          </a:ln>
        </p:spPr>
      </p:pic>
      <p:sp>
        <p:nvSpPr>
          <p:cNvPr id="210" name="Shape 210"/>
          <p:cNvSpPr/>
          <p:nvPr/>
        </p:nvSpPr>
        <p:spPr>
          <a:xfrm>
            <a:off x="-22355" y="-18874"/>
            <a:ext cx="13049510" cy="9791348"/>
          </a:xfrm>
          <a:prstGeom prst="rect">
            <a:avLst/>
          </a:prstGeom>
          <a:solidFill>
            <a:srgbClr val="1190EB">
              <a:alpha val="50000"/>
            </a:srgbClr>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211" name="Shape 211"/>
          <p:cNvSpPr/>
          <p:nvPr>
            <p:ph type="title"/>
          </p:nvPr>
        </p:nvSpPr>
        <p:spPr>
          <a:xfrm>
            <a:off x="660400" y="1081512"/>
            <a:ext cx="11684000" cy="3187565"/>
          </a:xfrm>
          <a:prstGeom prst="rect">
            <a:avLst/>
          </a:prstGeom>
        </p:spPr>
        <p:txBody>
          <a:bodyPr/>
          <a:lstStyle/>
          <a:p>
            <a:pPr lvl="0">
              <a:defRPr cap="none" spc="0" sz="1800">
                <a:solidFill>
                  <a:srgbClr val="000000"/>
                </a:solidFill>
              </a:defRPr>
            </a:pPr>
            <a:r>
              <a:rPr cap="all" spc="992" sz="6200">
                <a:solidFill>
                  <a:srgbClr val="FFFFFF"/>
                </a:solidFill>
              </a:rPr>
              <a:t>thats really impressive!</a:t>
            </a:r>
          </a:p>
        </p:txBody>
      </p:sp>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3" name="Plobot Talent Show Bckg-filtered.png"/>
          <p:cNvPicPr/>
          <p:nvPr/>
        </p:nvPicPr>
        <p:blipFill>
          <a:blip r:embed="rId2">
            <a:extLst/>
          </a:blip>
          <a:stretch>
            <a:fillRect/>
          </a:stretch>
        </p:blipFill>
        <p:spPr>
          <a:xfrm>
            <a:off x="-14902" y="-1482882"/>
            <a:ext cx="14064495" cy="11311751"/>
          </a:xfrm>
          <a:prstGeom prst="rect">
            <a:avLst/>
          </a:prstGeom>
          <a:ln w="12700">
            <a:miter lim="400000"/>
          </a:ln>
        </p:spPr>
      </p:pic>
      <p:sp>
        <p:nvSpPr>
          <p:cNvPr id="214" name="Shape 214"/>
          <p:cNvSpPr/>
          <p:nvPr/>
        </p:nvSpPr>
        <p:spPr>
          <a:xfrm>
            <a:off x="-22355" y="-18874"/>
            <a:ext cx="13049510" cy="9791348"/>
          </a:xfrm>
          <a:prstGeom prst="rect">
            <a:avLst/>
          </a:prstGeom>
          <a:solidFill>
            <a:srgbClr val="1190EB">
              <a:alpha val="50000"/>
            </a:srgbClr>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215" name="Shape 215"/>
          <p:cNvSpPr/>
          <p:nvPr>
            <p:ph type="title"/>
          </p:nvPr>
        </p:nvSpPr>
        <p:spPr>
          <a:xfrm>
            <a:off x="660400" y="1081512"/>
            <a:ext cx="11684000" cy="3187565"/>
          </a:xfrm>
          <a:prstGeom prst="rect">
            <a:avLst/>
          </a:prstGeom>
        </p:spPr>
        <p:txBody>
          <a:bodyPr/>
          <a:lstStyle>
            <a:lvl1pPr defTabSz="467359">
              <a:defRPr spc="793" sz="4960"/>
            </a:lvl1pPr>
          </a:lstStyle>
          <a:p>
            <a:pPr lvl="0">
              <a:defRPr cap="none" spc="0" sz="1800">
                <a:solidFill>
                  <a:srgbClr val="000000"/>
                </a:solidFill>
              </a:defRPr>
            </a:pPr>
            <a:r>
              <a:rPr cap="all" spc="793" sz="4960">
                <a:solidFill>
                  <a:srgbClr val="FFFFFF"/>
                </a:solidFill>
              </a:rPr>
              <a:t>maybe now we can have all our plobots do something cool together</a:t>
            </a:r>
          </a:p>
        </p:txBody>
      </p:sp>
    </p:spTree>
  </p:cSld>
  <p:clrMapOvr>
    <a:masterClrMapping/>
  </p:clrMapOvr>
  <p:transitio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7" name="Plobot Talent Show Bckg-filtered.png"/>
          <p:cNvPicPr/>
          <p:nvPr/>
        </p:nvPicPr>
        <p:blipFill>
          <a:blip r:embed="rId2">
            <a:extLst/>
          </a:blip>
          <a:stretch>
            <a:fillRect/>
          </a:stretch>
        </p:blipFill>
        <p:spPr>
          <a:xfrm>
            <a:off x="-14902" y="-1482882"/>
            <a:ext cx="14064495" cy="11311751"/>
          </a:xfrm>
          <a:prstGeom prst="rect">
            <a:avLst/>
          </a:prstGeom>
          <a:ln w="12700">
            <a:miter lim="400000"/>
          </a:ln>
        </p:spPr>
      </p:pic>
      <p:sp>
        <p:nvSpPr>
          <p:cNvPr id="218" name="Shape 218"/>
          <p:cNvSpPr/>
          <p:nvPr/>
        </p:nvSpPr>
        <p:spPr>
          <a:xfrm>
            <a:off x="-22355" y="-18874"/>
            <a:ext cx="13049510" cy="9791348"/>
          </a:xfrm>
          <a:prstGeom prst="rect">
            <a:avLst/>
          </a:prstGeom>
          <a:solidFill>
            <a:srgbClr val="1190EB">
              <a:alpha val="50000"/>
            </a:srgbClr>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219" name="Shape 219"/>
          <p:cNvSpPr/>
          <p:nvPr>
            <p:ph type="title"/>
          </p:nvPr>
        </p:nvSpPr>
        <p:spPr>
          <a:xfrm>
            <a:off x="660400" y="1081512"/>
            <a:ext cx="11684000" cy="3187565"/>
          </a:xfrm>
          <a:prstGeom prst="rect">
            <a:avLst/>
          </a:prstGeom>
        </p:spPr>
        <p:txBody>
          <a:bodyPr/>
          <a:lstStyle>
            <a:lvl1pPr defTabSz="490727">
              <a:defRPr spc="833" sz="5208"/>
            </a:lvl1pPr>
          </a:lstStyle>
          <a:p>
            <a:pPr lvl="0">
              <a:defRPr cap="none" spc="0" sz="1800">
                <a:solidFill>
                  <a:srgbClr val="000000"/>
                </a:solidFill>
              </a:defRPr>
            </a:pPr>
            <a:r>
              <a:rPr cap="all" spc="833" sz="5208">
                <a:solidFill>
                  <a:srgbClr val="FFFFFF"/>
                </a:solidFill>
              </a:rPr>
              <a:t>first thing we need is to have plobot to wait for a sound or tap to begin</a:t>
            </a:r>
          </a:p>
        </p:txBody>
      </p:sp>
    </p:spTree>
  </p:cSld>
  <p:clrMapOvr>
    <a:masterClrMapping/>
  </p:clrMapOvr>
  <p:transitio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1" name="Plobot Talent Show Bckg-filtered.png"/>
          <p:cNvPicPr/>
          <p:nvPr/>
        </p:nvPicPr>
        <p:blipFill>
          <a:blip r:embed="rId2">
            <a:extLst/>
          </a:blip>
          <a:stretch>
            <a:fillRect/>
          </a:stretch>
        </p:blipFill>
        <p:spPr>
          <a:xfrm>
            <a:off x="-14902" y="-1482882"/>
            <a:ext cx="14064495" cy="11311751"/>
          </a:xfrm>
          <a:prstGeom prst="rect">
            <a:avLst/>
          </a:prstGeom>
          <a:ln w="12700">
            <a:miter lim="400000"/>
          </a:ln>
        </p:spPr>
      </p:pic>
      <p:sp>
        <p:nvSpPr>
          <p:cNvPr id="222" name="Shape 222"/>
          <p:cNvSpPr/>
          <p:nvPr/>
        </p:nvSpPr>
        <p:spPr>
          <a:xfrm>
            <a:off x="-22355" y="-18874"/>
            <a:ext cx="13049510" cy="9791348"/>
          </a:xfrm>
          <a:prstGeom prst="rect">
            <a:avLst/>
          </a:prstGeom>
          <a:solidFill>
            <a:srgbClr val="1190EB">
              <a:alpha val="50000"/>
            </a:srgbClr>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223" name="Shape 223"/>
          <p:cNvSpPr/>
          <p:nvPr>
            <p:ph type="title"/>
          </p:nvPr>
        </p:nvSpPr>
        <p:spPr>
          <a:xfrm>
            <a:off x="660400" y="1081512"/>
            <a:ext cx="11684000" cy="3187565"/>
          </a:xfrm>
          <a:prstGeom prst="rect">
            <a:avLst/>
          </a:prstGeom>
        </p:spPr>
        <p:txBody>
          <a:bodyPr/>
          <a:lstStyle/>
          <a:p>
            <a:pPr lvl="0">
              <a:defRPr cap="none" spc="0" sz="1800">
                <a:solidFill>
                  <a:srgbClr val="000000"/>
                </a:solidFill>
              </a:defRPr>
            </a:pPr>
            <a:r>
              <a:rPr cap="all" spc="992" sz="6200">
                <a:solidFill>
                  <a:srgbClr val="FFFFFF"/>
                </a:solidFill>
              </a:rPr>
              <a:t>do you remember how to do that?</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50" name="IMG_9256.png"/>
          <p:cNvPicPr/>
          <p:nvPr/>
        </p:nvPicPr>
        <p:blipFill>
          <a:blip r:embed="rId3">
            <a:extLst/>
          </a:blip>
          <a:srcRect l="0" t="0" r="64586" b="60595"/>
          <a:stretch>
            <a:fillRect/>
          </a:stretch>
        </p:blipFill>
        <p:spPr>
          <a:xfrm rot="420000">
            <a:off x="1413963" y="5826347"/>
            <a:ext cx="4605515" cy="3843347"/>
          </a:xfrm>
          <a:prstGeom prst="rect">
            <a:avLst/>
          </a:prstGeom>
          <a:ln w="12700">
            <a:miter lim="400000"/>
          </a:ln>
        </p:spPr>
      </p:pic>
      <p:pic>
        <p:nvPicPr>
          <p:cNvPr id="51" name="IMG_9256.png"/>
          <p:cNvPicPr/>
          <p:nvPr/>
        </p:nvPicPr>
        <p:blipFill>
          <a:blip r:embed="rId3">
            <a:extLst/>
          </a:blip>
          <a:srcRect l="35071" t="4839" r="32476" b="64091"/>
          <a:stretch>
            <a:fillRect/>
          </a:stretch>
        </p:blipFill>
        <p:spPr>
          <a:xfrm rot="21360000">
            <a:off x="1297488" y="29529"/>
            <a:ext cx="4220266" cy="3030355"/>
          </a:xfrm>
          <a:prstGeom prst="rect">
            <a:avLst/>
          </a:prstGeom>
          <a:ln w="12700">
            <a:miter lim="400000"/>
          </a:ln>
        </p:spPr>
      </p:pic>
      <p:pic>
        <p:nvPicPr>
          <p:cNvPr id="52" name="IMG_9256.png"/>
          <p:cNvPicPr/>
          <p:nvPr/>
        </p:nvPicPr>
        <p:blipFill>
          <a:blip r:embed="rId3">
            <a:extLst/>
          </a:blip>
          <a:srcRect l="67095" t="8979" r="0" b="59608"/>
          <a:stretch>
            <a:fillRect/>
          </a:stretch>
        </p:blipFill>
        <p:spPr>
          <a:xfrm rot="21060000">
            <a:off x="7261474" y="12857"/>
            <a:ext cx="4279109" cy="3063774"/>
          </a:xfrm>
          <a:prstGeom prst="rect">
            <a:avLst/>
          </a:prstGeom>
          <a:ln w="12700">
            <a:miter lim="400000"/>
          </a:ln>
        </p:spPr>
      </p:pic>
      <p:pic>
        <p:nvPicPr>
          <p:cNvPr id="53" name="IMG_9256.png"/>
          <p:cNvPicPr/>
          <p:nvPr/>
        </p:nvPicPr>
        <p:blipFill>
          <a:blip r:embed="rId3">
            <a:extLst/>
          </a:blip>
          <a:srcRect l="15213" t="38048" r="50264" b="31247"/>
          <a:stretch>
            <a:fillRect/>
          </a:stretch>
        </p:blipFill>
        <p:spPr>
          <a:xfrm rot="360000">
            <a:off x="1341166" y="3213291"/>
            <a:ext cx="4489415" cy="2994705"/>
          </a:xfrm>
          <a:prstGeom prst="rect">
            <a:avLst/>
          </a:prstGeom>
          <a:ln w="12700">
            <a:miter lim="400000"/>
          </a:ln>
        </p:spPr>
      </p:pic>
      <p:pic>
        <p:nvPicPr>
          <p:cNvPr id="54" name="IMG_9256.png"/>
          <p:cNvPicPr/>
          <p:nvPr/>
        </p:nvPicPr>
        <p:blipFill>
          <a:blip r:embed="rId3">
            <a:extLst/>
          </a:blip>
          <a:srcRect l="52066" t="38881" r="15098" b="31912"/>
          <a:stretch>
            <a:fillRect/>
          </a:stretch>
        </p:blipFill>
        <p:spPr>
          <a:xfrm rot="21240000">
            <a:off x="7346321" y="3388277"/>
            <a:ext cx="4270178" cy="2848643"/>
          </a:xfrm>
          <a:prstGeom prst="rect">
            <a:avLst/>
          </a:prstGeom>
          <a:ln w="12700">
            <a:miter lim="400000"/>
          </a:ln>
        </p:spPr>
      </p:pic>
      <p:pic>
        <p:nvPicPr>
          <p:cNvPr id="55" name="IMG_9256.png"/>
          <p:cNvPicPr/>
          <p:nvPr/>
        </p:nvPicPr>
        <p:blipFill>
          <a:blip r:embed="rId3">
            <a:extLst/>
          </a:blip>
          <a:srcRect l="35308" t="67397" r="32833" b="5106"/>
          <a:stretch>
            <a:fillRect/>
          </a:stretch>
        </p:blipFill>
        <p:spPr>
          <a:xfrm rot="60000">
            <a:off x="7587830" y="6739666"/>
            <a:ext cx="4143057" cy="2681838"/>
          </a:xfrm>
          <a:prstGeom prst="rect">
            <a:avLst/>
          </a:prstGeom>
          <a:ln w="12700">
            <a:miter lim="400000"/>
          </a:ln>
        </p:spPr>
      </p:pic>
    </p:spTree>
  </p:cSld>
  <p:clrMapOvr>
    <a:masterClrMapping/>
  </p:clrMapOvr>
  <p:transitio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5" name="Plobot Talent Show Bckg-filtered.png"/>
          <p:cNvPicPr/>
          <p:nvPr/>
        </p:nvPicPr>
        <p:blipFill>
          <a:blip r:embed="rId2">
            <a:extLst/>
          </a:blip>
          <a:stretch>
            <a:fillRect/>
          </a:stretch>
        </p:blipFill>
        <p:spPr>
          <a:xfrm>
            <a:off x="-14902" y="-1482882"/>
            <a:ext cx="14064495" cy="11311751"/>
          </a:xfrm>
          <a:prstGeom prst="rect">
            <a:avLst/>
          </a:prstGeom>
          <a:ln w="12700">
            <a:miter lim="400000"/>
          </a:ln>
        </p:spPr>
      </p:pic>
      <p:sp>
        <p:nvSpPr>
          <p:cNvPr id="226" name="Shape 226"/>
          <p:cNvSpPr/>
          <p:nvPr/>
        </p:nvSpPr>
        <p:spPr>
          <a:xfrm>
            <a:off x="-22355" y="-18874"/>
            <a:ext cx="13049510" cy="9791348"/>
          </a:xfrm>
          <a:prstGeom prst="rect">
            <a:avLst/>
          </a:prstGeom>
          <a:solidFill>
            <a:srgbClr val="1190EB">
              <a:alpha val="50000"/>
            </a:srgbClr>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227" name="Shape 227"/>
          <p:cNvSpPr/>
          <p:nvPr>
            <p:ph type="title"/>
          </p:nvPr>
        </p:nvSpPr>
        <p:spPr>
          <a:xfrm>
            <a:off x="660400" y="1081512"/>
            <a:ext cx="11684000" cy="3187565"/>
          </a:xfrm>
          <a:prstGeom prst="rect">
            <a:avLst/>
          </a:prstGeom>
        </p:spPr>
        <p:txBody>
          <a:bodyPr/>
          <a:lstStyle>
            <a:lvl1pPr defTabSz="443991">
              <a:defRPr spc="753" sz="4712"/>
            </a:lvl1pPr>
          </a:lstStyle>
          <a:p>
            <a:pPr lvl="0">
              <a:defRPr cap="none" spc="0" sz="1800">
                <a:solidFill>
                  <a:srgbClr val="000000"/>
                </a:solidFill>
              </a:defRPr>
            </a:pPr>
            <a:r>
              <a:rPr cap="all" spc="753" sz="4712">
                <a:solidFill>
                  <a:srgbClr val="FFFFFF"/>
                </a:solidFill>
              </a:rPr>
              <a:t>great! now have plobot do something even cooler…whatever you want!</a:t>
            </a:r>
          </a:p>
        </p:txBody>
      </p:sp>
    </p:spTree>
  </p:cSld>
  <p:clrMapOvr>
    <a:masterClrMapping/>
  </p:clrMapOvr>
  <p:transitio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nvSpPr>
        <p:spPr>
          <a:xfrm>
            <a:off x="-22355" y="-18874"/>
            <a:ext cx="13049510" cy="9791348"/>
          </a:xfrm>
          <a:prstGeom prst="rect">
            <a:avLst/>
          </a:prstGeom>
          <a:solidFill>
            <a:srgbClr val="1190EB"/>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230" name="Shape 230"/>
          <p:cNvSpPr/>
          <p:nvPr>
            <p:ph type="title"/>
          </p:nvPr>
        </p:nvSpPr>
        <p:spPr>
          <a:xfrm>
            <a:off x="660400" y="2733310"/>
            <a:ext cx="11684000" cy="3462995"/>
          </a:xfrm>
          <a:prstGeom prst="rect">
            <a:avLst/>
          </a:prstGeom>
        </p:spPr>
        <p:txBody>
          <a:bodyPr/>
          <a:lstStyle/>
          <a:p>
            <a:pPr lvl="0" defTabSz="327152">
              <a:defRPr cap="none" spc="0" sz="1800">
                <a:solidFill>
                  <a:srgbClr val="000000"/>
                </a:solidFill>
              </a:defRPr>
            </a:pPr>
            <a:r>
              <a:rPr cap="all" spc="555" sz="3472">
                <a:solidFill>
                  <a:srgbClr val="FFFFFF"/>
                </a:solidFill>
              </a:rPr>
              <a:t>Lets teach all Plobots to:</a:t>
            </a:r>
            <a:endParaRPr cap="all" spc="555" sz="3472">
              <a:solidFill>
                <a:srgbClr val="FFFFFF"/>
              </a:solidFill>
            </a:endParaRPr>
          </a:p>
          <a:p>
            <a:pPr lvl="0" marL="685912" indent="-685912" defTabSz="327152">
              <a:buSzPct val="100000"/>
              <a:defRPr cap="none" spc="0" sz="1800">
                <a:solidFill>
                  <a:srgbClr val="000000"/>
                </a:solidFill>
              </a:defRPr>
            </a:pPr>
            <a:r>
              <a:rPr cap="all" spc="555" sz="3472">
                <a:solidFill>
                  <a:srgbClr val="FFFFFF"/>
                </a:solidFill>
              </a:rPr>
              <a:t>wait for clap or tap </a:t>
            </a:r>
            <a:endParaRPr cap="all" spc="555" sz="3472">
              <a:solidFill>
                <a:srgbClr val="FFFFFF"/>
              </a:solidFill>
            </a:endParaRPr>
          </a:p>
          <a:p>
            <a:pPr lvl="0" marL="685912" indent="-685912" defTabSz="327152">
              <a:buSzPct val="100000"/>
              <a:defRPr cap="none" spc="0" sz="1800">
                <a:solidFill>
                  <a:srgbClr val="000000"/>
                </a:solidFill>
              </a:defRPr>
            </a:pPr>
            <a:r>
              <a:rPr cap="all" spc="555" sz="3472">
                <a:solidFill>
                  <a:srgbClr val="FFFFFF"/>
                </a:solidFill>
              </a:rPr>
              <a:t>do something super cool!</a:t>
            </a:r>
            <a:endParaRPr cap="all" spc="555" sz="3472">
              <a:solidFill>
                <a:srgbClr val="FFFFFF"/>
              </a:solidFill>
            </a:endParaRPr>
          </a:p>
          <a:p>
            <a:pPr lvl="0" marL="685912" indent="-685912" defTabSz="327152">
              <a:buSzPct val="100000"/>
              <a:defRPr cap="none" spc="0" sz="1800">
                <a:solidFill>
                  <a:srgbClr val="000000"/>
                </a:solidFill>
              </a:defRPr>
            </a:pPr>
            <a:r>
              <a:rPr cap="all" spc="555" sz="3472">
                <a:solidFill>
                  <a:srgbClr val="FFFFFF"/>
                </a:solidFill>
              </a:rPr>
              <a:t>put all plobots together and have them do cool things together</a:t>
            </a:r>
          </a:p>
        </p:txBody>
      </p:sp>
      <p:sp>
        <p:nvSpPr>
          <p:cNvPr id="231" name="Shape 231"/>
          <p:cNvSpPr/>
          <p:nvPr>
            <p:ph type="body" idx="4294967295"/>
          </p:nvPr>
        </p:nvSpPr>
        <p:spPr>
          <a:xfrm>
            <a:off x="660400" y="508000"/>
            <a:ext cx="11684000" cy="1185153"/>
          </a:xfrm>
          <a:prstGeom prst="rect">
            <a:avLst/>
          </a:prstGeom>
          <a:effectLst>
            <a:outerShdw sx="100000" sy="100000" kx="0" ky="0" algn="b" rotWithShape="0" blurRad="63500" dist="25400" dir="5400000">
              <a:srgbClr val="000000">
                <a:alpha val="50000"/>
              </a:srgbClr>
            </a:outerShdw>
          </a:effectLst>
        </p:spPr>
        <p:txBody>
          <a:bodyPr/>
          <a:lstStyle>
            <a:lvl1pPr marL="0" indent="0">
              <a:spcBef>
                <a:spcPts val="0"/>
              </a:spcBef>
              <a:buClrTx/>
              <a:buSzTx/>
              <a:buNone/>
              <a:defRPr b="1" cap="all" spc="959" sz="6000">
                <a:solidFill>
                  <a:srgbClr val="1190EB"/>
                </a:solidFill>
                <a:latin typeface="Avenir Book"/>
                <a:ea typeface="Avenir Book"/>
                <a:cs typeface="Avenir Book"/>
                <a:sym typeface="Avenir Book"/>
              </a:defRPr>
            </a:lvl1pPr>
          </a:lstStyle>
          <a:p>
            <a:pPr lvl="0">
              <a:defRPr b="0" cap="none" spc="0" sz="1800">
                <a:solidFill>
                  <a:srgbClr val="000000"/>
                </a:solidFill>
              </a:defRPr>
            </a:pPr>
            <a:r>
              <a:rPr b="1" cap="all" spc="959" sz="6000">
                <a:solidFill>
                  <a:srgbClr val="1190EB"/>
                </a:solidFill>
              </a:rPr>
              <a:t>Blue - level</a:t>
            </a:r>
          </a:p>
        </p:txBody>
      </p:sp>
      <p:pic>
        <p:nvPicPr>
          <p:cNvPr id="232" name="1.pic_hd.jpg"/>
          <p:cNvPicPr/>
          <p:nvPr/>
        </p:nvPicPr>
        <p:blipFill>
          <a:blip r:embed="rId3">
            <a:extLst/>
          </a:blip>
          <a:stretch>
            <a:fillRect/>
          </a:stretch>
        </p:blipFill>
        <p:spPr>
          <a:xfrm rot="16200000">
            <a:off x="544210" y="6031479"/>
            <a:ext cx="2063355" cy="3063479"/>
          </a:xfrm>
          <a:prstGeom prst="rect">
            <a:avLst/>
          </a:prstGeom>
          <a:ln w="12700">
            <a:miter lim="400000"/>
          </a:ln>
        </p:spPr>
      </p:pic>
      <p:pic>
        <p:nvPicPr>
          <p:cNvPr id="233" name="1.pic_hd.jpg"/>
          <p:cNvPicPr/>
          <p:nvPr/>
        </p:nvPicPr>
        <p:blipFill>
          <a:blip r:embed="rId4">
            <a:extLst/>
          </a:blip>
          <a:stretch>
            <a:fillRect/>
          </a:stretch>
        </p:blipFill>
        <p:spPr>
          <a:xfrm rot="16200000">
            <a:off x="3798094" y="6031479"/>
            <a:ext cx="2062957" cy="3063479"/>
          </a:xfrm>
          <a:prstGeom prst="rect">
            <a:avLst/>
          </a:prstGeom>
          <a:ln w="12700">
            <a:miter lim="400000"/>
          </a:ln>
        </p:spPr>
      </p:pic>
      <p:pic>
        <p:nvPicPr>
          <p:cNvPr id="234" name="1.pic_hd.jpg"/>
          <p:cNvPicPr/>
          <p:nvPr/>
        </p:nvPicPr>
        <p:blipFill>
          <a:blip r:embed="rId5">
            <a:extLst/>
          </a:blip>
          <a:stretch>
            <a:fillRect/>
          </a:stretch>
        </p:blipFill>
        <p:spPr>
          <a:xfrm rot="16200000">
            <a:off x="7051778" y="6031677"/>
            <a:ext cx="2062958" cy="3063082"/>
          </a:xfrm>
          <a:prstGeom prst="rect">
            <a:avLst/>
          </a:prstGeom>
          <a:ln w="12700">
            <a:miter lim="400000"/>
          </a:ln>
        </p:spPr>
      </p:pic>
      <p:sp>
        <p:nvSpPr>
          <p:cNvPr id="235" name="Shape 235"/>
          <p:cNvSpPr/>
          <p:nvPr/>
        </p:nvSpPr>
        <p:spPr>
          <a:xfrm>
            <a:off x="660400" y="1760296"/>
            <a:ext cx="11684000" cy="118515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defRPr cap="all" spc="992" sz="6200"/>
            </a:lvl1pPr>
          </a:lstStyle>
          <a:p>
            <a:pPr lvl="0">
              <a:defRPr cap="none" spc="0" sz="1800">
                <a:solidFill>
                  <a:srgbClr val="000000"/>
                </a:solidFill>
              </a:defRPr>
            </a:pPr>
            <a:r>
              <a:rPr cap="all" spc="992" sz="6200">
                <a:solidFill>
                  <a:srgbClr val="FFFFFF"/>
                </a:solidFill>
              </a:rPr>
              <a:t>ALL TEAMS</a:t>
            </a:r>
          </a:p>
        </p:txBody>
      </p:sp>
      <p:pic>
        <p:nvPicPr>
          <p:cNvPr id="236" name="IMG_9403.jpg"/>
          <p:cNvPicPr/>
          <p:nvPr/>
        </p:nvPicPr>
        <p:blipFill>
          <a:blip r:embed="rId6">
            <a:extLst/>
          </a:blip>
          <a:stretch>
            <a:fillRect/>
          </a:stretch>
        </p:blipFill>
        <p:spPr>
          <a:xfrm>
            <a:off x="9745784" y="6531617"/>
            <a:ext cx="3182315" cy="2063202"/>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0"/>
                                  </p:stCondLst>
                                  <p:iterate type="el" backwards="0">
                                    <p:tmAbs val="0"/>
                                  </p:iterate>
                                  <p:childTnLst>
                                    <p:set>
                                      <p:cBhvr>
                                        <p:cTn id="6" fill="hold"/>
                                        <p:tgtEl>
                                          <p:spTgt spid="230">
                                            <p:bg/>
                                          </p:spTgt>
                                        </p:tgtEl>
                                        <p:attrNameLst>
                                          <p:attrName>style.visibility</p:attrName>
                                        </p:attrNameLst>
                                      </p:cBhvr>
                                      <p:to>
                                        <p:strVal val="visible"/>
                                      </p:to>
                                    </p:set>
                                  </p:childTnLst>
                                </p:cTn>
                              </p:par>
                              <p:par>
                                <p:cTn id="7" presetClass="entr" presetSubtype="0" presetID="1" grpId="1" fill="hold">
                                  <p:stCondLst>
                                    <p:cond delay="0"/>
                                  </p:stCondLst>
                                  <p:iterate type="el" backwards="0">
                                    <p:tmAbs val="0"/>
                                  </p:iterate>
                                  <p:childTnLst>
                                    <p:set>
                                      <p:cBhvr>
                                        <p:cTn id="8" fill="hold"/>
                                        <p:tgtEl>
                                          <p:spTgt spid="23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0" presetID="1" grpId="1" fill="hold">
                                  <p:stCondLst>
                                    <p:cond delay="0"/>
                                  </p:stCondLst>
                                  <p:iterate type="el" backwards="0">
                                    <p:tmAbs val="0"/>
                                  </p:iterate>
                                  <p:childTnLst>
                                    <p:set>
                                      <p:cBhvr>
                                        <p:cTn id="12" fill="hold"/>
                                        <p:tgtEl>
                                          <p:spTgt spid="23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 grpId="1" fill="hold">
                                  <p:stCondLst>
                                    <p:cond delay="0"/>
                                  </p:stCondLst>
                                  <p:iterate type="el" backwards="0">
                                    <p:tmAbs val="0"/>
                                  </p:iterate>
                                  <p:childTnLst>
                                    <p:set>
                                      <p:cBhvr>
                                        <p:cTn id="16" fill="hold"/>
                                        <p:tgtEl>
                                          <p:spTgt spid="23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presetClass="entr" presetSubtype="0" presetID="1" grpId="1" fill="hold">
                                  <p:stCondLst>
                                    <p:cond delay="0"/>
                                  </p:stCondLst>
                                  <p:iterate type="el" backwards="0">
                                    <p:tmAbs val="0"/>
                                  </p:iterate>
                                  <p:childTnLst>
                                    <p:set>
                                      <p:cBhvr>
                                        <p:cTn id="20" fill="hold"/>
                                        <p:tgtEl>
                                          <p:spTgt spid="230">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30" grpId="1"/>
    </p:bldLst>
  </p:timing>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0" name="Screen Shot 2016-01-11 at 12.29.45 PM.png"/>
          <p:cNvPicPr/>
          <p:nvPr/>
        </p:nvPicPr>
        <p:blipFill>
          <a:blip r:embed="rId3">
            <a:alphaModFix amt="60109"/>
            <a:extLst/>
          </a:blip>
          <a:stretch>
            <a:fillRect/>
          </a:stretch>
        </p:blipFill>
        <p:spPr>
          <a:xfrm>
            <a:off x="-1954006" y="-3360043"/>
            <a:ext cx="15593182" cy="13173551"/>
          </a:xfrm>
          <a:prstGeom prst="rect">
            <a:avLst/>
          </a:prstGeom>
          <a:ln w="12700">
            <a:miter lim="400000"/>
          </a:ln>
        </p:spPr>
      </p:pic>
      <p:sp>
        <p:nvSpPr>
          <p:cNvPr id="241" name="Shape 241"/>
          <p:cNvSpPr/>
          <p:nvPr>
            <p:ph type="title"/>
          </p:nvPr>
        </p:nvSpPr>
        <p:spPr>
          <a:prstGeom prst="rect">
            <a:avLst/>
          </a:prstGeom>
        </p:spPr>
        <p:txBody>
          <a:bodyPr/>
          <a:lstStyle/>
          <a:p>
            <a:pPr lvl="0">
              <a:defRPr cap="none" spc="0" sz="1800">
                <a:solidFill>
                  <a:srgbClr val="000000"/>
                </a:solidFill>
              </a:defRPr>
            </a:pPr>
            <a:r>
              <a:rPr cap="all" spc="992" sz="6200">
                <a:solidFill>
                  <a:srgbClr val="FFFFFF"/>
                </a:solidFill>
              </a:rPr>
              <a:t>good job everyone!</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59" name="WeChat_1453958362.png"/>
          <p:cNvPicPr/>
          <p:nvPr/>
        </p:nvPicPr>
        <p:blipFill>
          <a:blip r:embed="rId3">
            <a:extLst/>
          </a:blip>
          <a:stretch>
            <a:fillRect/>
          </a:stretch>
        </p:blipFill>
        <p:spPr>
          <a:xfrm rot="16200000">
            <a:off x="1547931" y="-1614505"/>
            <a:ext cx="9753601" cy="13004801"/>
          </a:xfrm>
          <a:prstGeom prst="rect">
            <a:avLst/>
          </a:prstGeom>
          <a:ln w="12700">
            <a:miter lim="400000"/>
          </a:ln>
        </p:spPr>
      </p:pic>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63" name="Screen Shot 2016-01-11 at 12.29.45 PM.png"/>
          <p:cNvPicPr/>
          <p:nvPr/>
        </p:nvPicPr>
        <p:blipFill>
          <a:blip r:embed="rId2">
            <a:alphaModFix amt="60109"/>
            <a:extLst/>
          </a:blip>
          <a:stretch>
            <a:fillRect/>
          </a:stretch>
        </p:blipFill>
        <p:spPr>
          <a:xfrm>
            <a:off x="-2029091" y="-3360043"/>
            <a:ext cx="15593182" cy="13173551"/>
          </a:xfrm>
          <a:prstGeom prst="rect">
            <a:avLst/>
          </a:prstGeom>
          <a:ln w="12700">
            <a:miter lim="400000"/>
          </a:ln>
        </p:spPr>
      </p:pic>
      <p:sp>
        <p:nvSpPr>
          <p:cNvPr id="64" name="Shape 64"/>
          <p:cNvSpPr/>
          <p:nvPr>
            <p:ph type="title"/>
          </p:nvPr>
        </p:nvSpPr>
        <p:spPr>
          <a:prstGeom prst="rect">
            <a:avLst/>
          </a:prstGeom>
        </p:spPr>
        <p:txBody>
          <a:bodyPr/>
          <a:lstStyle>
            <a:lvl1pPr defTabSz="397256">
              <a:defRPr spc="674" sz="4216"/>
            </a:lvl1pPr>
          </a:lstStyle>
          <a:p>
            <a:pPr lvl="0">
              <a:defRPr cap="none" spc="0" sz="1800">
                <a:solidFill>
                  <a:srgbClr val="000000"/>
                </a:solidFill>
              </a:defRPr>
            </a:pPr>
            <a:r>
              <a:rPr cap="all" spc="674" sz="4216">
                <a:solidFill>
                  <a:srgbClr val="FFFFFF"/>
                </a:solidFill>
              </a:rPr>
              <a:t>with these cards you can help plobot do some cool things</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66" name="1.pic_hd.png"/>
          <p:cNvPicPr/>
          <p:nvPr/>
        </p:nvPicPr>
        <p:blipFill>
          <a:blip r:embed="rId3">
            <a:extLst/>
          </a:blip>
          <a:stretch>
            <a:fillRect/>
          </a:stretch>
        </p:blipFill>
        <p:spPr>
          <a:xfrm rot="16200000">
            <a:off x="4969271" y="-305001"/>
            <a:ext cx="3066258" cy="4552951"/>
          </a:xfrm>
          <a:prstGeom prst="rect">
            <a:avLst/>
          </a:prstGeom>
          <a:ln w="12700">
            <a:miter lim="400000"/>
          </a:ln>
        </p:spPr>
      </p:pic>
      <p:sp>
        <p:nvSpPr>
          <p:cNvPr id="67" name="Shape 67"/>
          <p:cNvSpPr/>
          <p:nvPr/>
        </p:nvSpPr>
        <p:spPr>
          <a:xfrm>
            <a:off x="-83326" y="6770650"/>
            <a:ext cx="13171450" cy="3237087"/>
          </a:xfrm>
          <a:prstGeom prst="rect">
            <a:avLst/>
          </a:prstGeom>
          <a:blipFill>
            <a:blip r:embed="rId4"/>
          </a:blip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pic>
        <p:nvPicPr>
          <p:cNvPr id="68" name="1.pic_hd.jpg"/>
          <p:cNvPicPr/>
          <p:nvPr/>
        </p:nvPicPr>
        <p:blipFill>
          <a:blip r:embed="rId5">
            <a:extLst/>
          </a:blip>
          <a:stretch>
            <a:fillRect/>
          </a:stretch>
        </p:blipFill>
        <p:spPr>
          <a:xfrm rot="16200000">
            <a:off x="4969271" y="2861151"/>
            <a:ext cx="3066258" cy="4552951"/>
          </a:xfrm>
          <a:prstGeom prst="rect">
            <a:avLst/>
          </a:prstGeom>
          <a:ln w="12700">
            <a:miter lim="400000"/>
          </a:ln>
        </p:spPr>
      </p:pic>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72" name="1.pic_hd.jpg"/>
          <p:cNvPicPr/>
          <p:nvPr/>
        </p:nvPicPr>
        <p:blipFill>
          <a:blip r:embed="rId3">
            <a:extLst/>
          </a:blip>
          <a:stretch>
            <a:fillRect/>
          </a:stretch>
        </p:blipFill>
        <p:spPr>
          <a:xfrm rot="16200000">
            <a:off x="4969271" y="-305001"/>
            <a:ext cx="3066257" cy="4552951"/>
          </a:xfrm>
          <a:prstGeom prst="rect">
            <a:avLst/>
          </a:prstGeom>
          <a:ln w="12700">
            <a:miter lim="400000"/>
          </a:ln>
        </p:spPr>
      </p:pic>
      <p:sp>
        <p:nvSpPr>
          <p:cNvPr id="73" name="Shape 73"/>
          <p:cNvSpPr/>
          <p:nvPr/>
        </p:nvSpPr>
        <p:spPr>
          <a:xfrm>
            <a:off x="-83326" y="6770650"/>
            <a:ext cx="13171450" cy="3237087"/>
          </a:xfrm>
          <a:prstGeom prst="rect">
            <a:avLst/>
          </a:prstGeom>
          <a:blipFill>
            <a:blip r:embed="rId4"/>
          </a:blip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77" name="Screen Shot 2016-01-11 at 12.29.45 PM.png"/>
          <p:cNvPicPr/>
          <p:nvPr/>
        </p:nvPicPr>
        <p:blipFill>
          <a:blip r:embed="rId2">
            <a:alphaModFix amt="60109"/>
            <a:extLst/>
          </a:blip>
          <a:stretch>
            <a:fillRect/>
          </a:stretch>
        </p:blipFill>
        <p:spPr>
          <a:xfrm>
            <a:off x="-2029091" y="-3360043"/>
            <a:ext cx="15593182" cy="13173551"/>
          </a:xfrm>
          <a:prstGeom prst="rect">
            <a:avLst/>
          </a:prstGeom>
          <a:ln w="12700">
            <a:miter lim="400000"/>
          </a:ln>
        </p:spPr>
      </p:pic>
      <p:sp>
        <p:nvSpPr>
          <p:cNvPr id="78" name="Shape 78"/>
          <p:cNvSpPr/>
          <p:nvPr>
            <p:ph type="title"/>
          </p:nvPr>
        </p:nvSpPr>
        <p:spPr>
          <a:prstGeom prst="rect">
            <a:avLst/>
          </a:prstGeom>
        </p:spPr>
        <p:txBody>
          <a:bodyPr/>
          <a:lstStyle>
            <a:lvl1pPr defTabSz="379729">
              <a:defRPr spc="644" sz="4030"/>
            </a:lvl1pPr>
          </a:lstStyle>
          <a:p>
            <a:pPr lvl="0">
              <a:defRPr cap="none" spc="0" sz="1800">
                <a:solidFill>
                  <a:srgbClr val="000000"/>
                </a:solidFill>
              </a:defRPr>
            </a:pPr>
            <a:r>
              <a:rPr cap="all" spc="644" sz="4030">
                <a:solidFill>
                  <a:srgbClr val="FFFFFF"/>
                </a:solidFill>
              </a:rPr>
              <a:t>with these three cards you can help plobot do some cool things</a:t>
            </a:r>
          </a:p>
        </p:txBody>
      </p:sp>
      <p:sp>
        <p:nvSpPr>
          <p:cNvPr id="79" name="Shape 79"/>
          <p:cNvSpPr/>
          <p:nvPr/>
        </p:nvSpPr>
        <p:spPr>
          <a:xfrm>
            <a:off x="102353" y="6074657"/>
            <a:ext cx="2574309" cy="1931563"/>
          </a:xfrm>
          <a:prstGeom prst="rect">
            <a:avLst/>
          </a:prstGeom>
          <a:solidFill>
            <a:srgbClr val="FDA600"/>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80" name="Shape 80"/>
          <p:cNvSpPr/>
          <p:nvPr/>
        </p:nvSpPr>
        <p:spPr>
          <a:xfrm>
            <a:off x="2633407" y="6074657"/>
            <a:ext cx="2574309" cy="1931563"/>
          </a:xfrm>
          <a:prstGeom prst="rect">
            <a:avLst/>
          </a:prstGeom>
          <a:solidFill>
            <a:srgbClr val="FF2E00"/>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81" name="Shape 81"/>
          <p:cNvSpPr/>
          <p:nvPr/>
        </p:nvSpPr>
        <p:spPr>
          <a:xfrm>
            <a:off x="5213673" y="6074657"/>
            <a:ext cx="2574309" cy="1931563"/>
          </a:xfrm>
          <a:prstGeom prst="rect">
            <a:avLst/>
          </a:prstGeom>
          <a:solidFill>
            <a:srgbClr val="5EA319"/>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82" name="Shape 82"/>
          <p:cNvSpPr/>
          <p:nvPr/>
        </p:nvSpPr>
        <p:spPr>
          <a:xfrm>
            <a:off x="7797828" y="6074657"/>
            <a:ext cx="2574310" cy="1931563"/>
          </a:xfrm>
          <a:prstGeom prst="rect">
            <a:avLst/>
          </a:prstGeom>
          <a:solidFill>
            <a:srgbClr val="D138E5"/>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
        <p:nvSpPr>
          <p:cNvPr id="83" name="Shape 83"/>
          <p:cNvSpPr/>
          <p:nvPr/>
        </p:nvSpPr>
        <p:spPr>
          <a:xfrm>
            <a:off x="10324993" y="6074657"/>
            <a:ext cx="2574309" cy="1931563"/>
          </a:xfrm>
          <a:prstGeom prst="rect">
            <a:avLst/>
          </a:prstGeom>
          <a:solidFill>
            <a:srgbClr val="1190EB"/>
          </a:solidFill>
          <a:ln w="12700">
            <a:miter lim="400000"/>
          </a:ln>
        </p:spPr>
        <p:txBody>
          <a:bodyPr lIns="0" tIns="0" rIns="0" bIns="0" anchor="ctr"/>
          <a:lstStyle/>
          <a:p>
            <a:pPr lvl="0">
              <a:defRPr cap="all" spc="384" sz="2400">
                <a:latin typeface="Avenir Medium"/>
                <a:ea typeface="Avenir Medium"/>
                <a:cs typeface="Avenir Medium"/>
                <a:sym typeface="Avenir Medium"/>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1" grpId="3" fill="hold">
                                  <p:stCondLst>
                                    <p:cond delay="0"/>
                                  </p:stCondLst>
                                  <p:iterate type="el" backwards="0">
                                    <p:tmAbs val="0"/>
                                  </p:iterate>
                                  <p:childTnLst>
                                    <p:set>
                                      <p:cBhvr>
                                        <p:cTn id="14" fill="hold"/>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presetClass="entr" presetSubtype="0" presetID="1" grpId="4" fill="hold">
                                  <p:stCondLst>
                                    <p:cond delay="0"/>
                                  </p:stCondLst>
                                  <p:iterate type="el" backwards="0">
                                    <p:tmAbs val="0"/>
                                  </p:iterate>
                                  <p:childTnLst>
                                    <p:set>
                                      <p:cBhvr>
                                        <p:cTn id="18" fill="hold"/>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presetClass="entr" presetSubtype="0" presetID="1" grpId="5" fill="hold">
                                  <p:stCondLst>
                                    <p:cond delay="0"/>
                                  </p:stCondLst>
                                  <p:iterate type="el" backwards="0">
                                    <p:tmAbs val="0"/>
                                  </p:iterate>
                                  <p:childTnLst>
                                    <p:set>
                                      <p:cBhvr>
                                        <p:cTn id="22" fill="hold"/>
                                        <p:tgtEl>
                                          <p:spTgt spid="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1" grpId="3"/>
      <p:bldP build="whole" bldLvl="1" animBg="1" rev="0" advAuto="0" spid="83" grpId="5"/>
      <p:bldP build="whole" bldLvl="1" animBg="1" rev="0" advAuto="0" spid="79" grpId="1"/>
      <p:bldP build="whole" bldLvl="1" animBg="1" rev="0" advAuto="0" spid="82" grpId="4"/>
      <p:bldP build="whole" bldLvl="1" animBg="1" rev="0" advAuto="0" spid="80" grpId="2"/>
    </p:bldLst>
  </p:timing>
</p:sld>
</file>

<file path=ppt/theme/theme1.xml><?xml version="1.0" encoding="utf-8"?>
<a:theme xmlns:a="http://schemas.openxmlformats.org/drawingml/2006/main" xmlns:r="http://schemas.openxmlformats.org/officeDocument/2006/relationships"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E3C6E"/>
        </a:solid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all" i="0" spc="384" strike="noStrike" sz="2400" u="none" kumimoji="0" normalizeH="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E3C6E"/>
        </a:solid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all" i="0" spc="384" strike="noStrike" sz="2400" u="none" kumimoji="0" normalizeH="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